
<file path=[Content_Types].xml><?xml version="1.0" encoding="utf-8"?>
<Types xmlns="http://schemas.openxmlformats.org/package/2006/content-types">
  <Default Extension="png" ContentType="image/png"/>
  <Default Extension="mp3" ContentType="audio/mpeg"/>
  <Default Extension="svg" ContentType="image/svg+xml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wav" ContentType="audio/x-wav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1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7" r:id="rId4"/>
    <p:sldMasterId id="2147483658" r:id="rId5"/>
  </p:sldMasterIdLst>
  <p:notesMasterIdLst>
    <p:notesMasterId r:id="rId51"/>
  </p:notesMasterIdLst>
  <p:sldIdLst>
    <p:sldId id="256" r:id="rId6"/>
    <p:sldId id="257" r:id="rId7"/>
    <p:sldId id="286" r:id="rId8"/>
    <p:sldId id="259" r:id="rId9"/>
    <p:sldId id="291" r:id="rId10"/>
    <p:sldId id="297" r:id="rId11"/>
    <p:sldId id="299" r:id="rId12"/>
    <p:sldId id="344" r:id="rId13"/>
    <p:sldId id="298" r:id="rId14"/>
    <p:sldId id="300" r:id="rId15"/>
    <p:sldId id="306" r:id="rId16"/>
    <p:sldId id="342" r:id="rId17"/>
    <p:sldId id="343" r:id="rId18"/>
    <p:sldId id="288" r:id="rId19"/>
    <p:sldId id="293" r:id="rId20"/>
    <p:sldId id="289" r:id="rId21"/>
    <p:sldId id="294" r:id="rId22"/>
    <p:sldId id="262" r:id="rId23"/>
    <p:sldId id="312" r:id="rId24"/>
    <p:sldId id="317" r:id="rId25"/>
    <p:sldId id="319" r:id="rId26"/>
    <p:sldId id="308" r:id="rId27"/>
    <p:sldId id="347" r:id="rId28"/>
    <p:sldId id="348" r:id="rId29"/>
    <p:sldId id="349" r:id="rId30"/>
    <p:sldId id="309" r:id="rId31"/>
    <p:sldId id="341" r:id="rId32"/>
    <p:sldId id="323" r:id="rId33"/>
    <p:sldId id="314" r:id="rId34"/>
    <p:sldId id="311" r:id="rId35"/>
    <p:sldId id="316" r:id="rId36"/>
    <p:sldId id="350" r:id="rId37"/>
    <p:sldId id="351" r:id="rId38"/>
    <p:sldId id="352" r:id="rId39"/>
    <p:sldId id="310" r:id="rId40"/>
    <p:sldId id="324" r:id="rId41"/>
    <p:sldId id="336" r:id="rId42"/>
    <p:sldId id="315" r:id="rId43"/>
    <p:sldId id="338" r:id="rId44"/>
    <p:sldId id="353" r:id="rId45"/>
    <p:sldId id="339" r:id="rId46"/>
    <p:sldId id="354" r:id="rId47"/>
    <p:sldId id="355" r:id="rId48"/>
    <p:sldId id="346" r:id="rId49"/>
    <p:sldId id="345" r:id="rId50"/>
  </p:sldIdLst>
  <p:sldSz cx="9144000" cy="5143500" type="screen16x9"/>
  <p:notesSz cx="6858000" cy="9144000"/>
  <p:embeddedFontLst>
    <p:embeddedFont>
      <p:font typeface="Roboto Condensed Light" panose="020B0604020202020204" charset="0"/>
      <p:regular r:id="rId52"/>
      <p:bold r:id="rId53"/>
      <p:italic r:id="rId54"/>
      <p:boldItalic r:id="rId55"/>
    </p:embeddedFont>
    <p:embeddedFont>
      <p:font typeface="Arvo" panose="020B0604020202020204" charset="0"/>
      <p:regular r:id="rId56"/>
      <p:bold r:id="rId57"/>
      <p:italic r:id="rId58"/>
      <p:boldItalic r:id="rId59"/>
    </p:embeddedFont>
    <p:embeddedFont>
      <p:font typeface="Roboto" panose="020B0604020202020204" charset="0"/>
      <p:regular r:id="rId60"/>
      <p:bold r:id="rId61"/>
      <p:italic r:id="rId62"/>
      <p:boldItalic r:id="rId63"/>
    </p:embeddedFont>
    <p:embeddedFont>
      <p:font typeface="Consolas" panose="020B0609020204030204" pitchFamily="49" charset="0"/>
      <p:regular r:id="rId64"/>
      <p:bold r:id="rId65"/>
      <p:italic r:id="rId66"/>
      <p:boldItalic r:id="rId67"/>
    </p:embeddedFont>
    <p:embeddedFont>
      <p:font typeface="Calibri" panose="020F0502020204030204" pitchFamily="34" charset="0"/>
      <p:regular r:id="rId68"/>
      <p:bold r:id="rId69"/>
      <p:italic r:id="rId70"/>
      <p:boldItalic r:id="rId71"/>
    </p:embeddedFont>
    <p:embeddedFont>
      <p:font typeface="Roboto Condensed" panose="020B0604020202020204" charset="0"/>
      <p:regular r:id="rId72"/>
      <p:bold r:id="rId73"/>
      <p:italic r:id="rId74"/>
      <p:boldItalic r:id="rId7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63248"/>
    <a:srgbClr val="5A6374"/>
    <a:srgbClr val="00B0F0"/>
    <a:srgbClr val="FF40FF"/>
    <a:srgbClr val="007600"/>
    <a:srgbClr val="3F5378"/>
    <a:srgbClr val="B5F12F"/>
    <a:srgbClr val="FF9800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006F595-65BC-4EAB-B76F-98072D610707}" v="411" dt="2021-05-09T09:40:13.953"/>
  </p1510:revLst>
</p1510:revInfo>
</file>

<file path=ppt/tableStyles.xml><?xml version="1.0" encoding="utf-8"?>
<a:tblStyleLst xmlns:a="http://schemas.openxmlformats.org/drawingml/2006/main" def="{025D08E4-4CB9-4A25-91DF-C19B82DA8EF8}">
  <a:tblStyle styleId="{025D08E4-4CB9-4A25-91DF-C19B82DA8EF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667" autoAdjust="0"/>
    <p:restoredTop sz="95040" autoAdjust="0"/>
  </p:normalViewPr>
  <p:slideViewPr>
    <p:cSldViewPr snapToGrid="0">
      <p:cViewPr varScale="1">
        <p:scale>
          <a:sx n="52" d="100"/>
          <a:sy n="52" d="100"/>
        </p:scale>
        <p:origin x="53" y="1094"/>
      </p:cViewPr>
      <p:guideLst/>
    </p:cSldViewPr>
  </p:slideViewPr>
  <p:outlineViewPr>
    <p:cViewPr>
      <p:scale>
        <a:sx n="33" d="100"/>
        <a:sy n="33" d="100"/>
      </p:scale>
      <p:origin x="0" y="-252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26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font" Target="fonts/font4.fntdata"/><Relationship Id="rId63" Type="http://schemas.openxmlformats.org/officeDocument/2006/relationships/font" Target="fonts/font12.fntdata"/><Relationship Id="rId68" Type="http://schemas.openxmlformats.org/officeDocument/2006/relationships/font" Target="fonts/font17.fntdata"/><Relationship Id="rId76" Type="http://schemas.openxmlformats.org/officeDocument/2006/relationships/presProps" Target="presProps.xml"/><Relationship Id="rId7" Type="http://schemas.openxmlformats.org/officeDocument/2006/relationships/slide" Target="slides/slide2.xml"/><Relationship Id="rId71" Type="http://schemas.openxmlformats.org/officeDocument/2006/relationships/font" Target="fonts/font20.fntdata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font" Target="fonts/font2.fntdata"/><Relationship Id="rId58" Type="http://schemas.openxmlformats.org/officeDocument/2006/relationships/font" Target="fonts/font7.fntdata"/><Relationship Id="rId66" Type="http://schemas.openxmlformats.org/officeDocument/2006/relationships/font" Target="fonts/font15.fntdata"/><Relationship Id="rId74" Type="http://schemas.openxmlformats.org/officeDocument/2006/relationships/font" Target="fonts/font23.fntdata"/><Relationship Id="rId79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61" Type="http://schemas.openxmlformats.org/officeDocument/2006/relationships/font" Target="fonts/font10.fntdata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font" Target="fonts/font1.fntdata"/><Relationship Id="rId60" Type="http://schemas.openxmlformats.org/officeDocument/2006/relationships/font" Target="fonts/font9.fntdata"/><Relationship Id="rId65" Type="http://schemas.openxmlformats.org/officeDocument/2006/relationships/font" Target="fonts/font14.fntdata"/><Relationship Id="rId73" Type="http://schemas.openxmlformats.org/officeDocument/2006/relationships/font" Target="fonts/font22.fntdata"/><Relationship Id="rId78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font" Target="fonts/font5.fntdata"/><Relationship Id="rId64" Type="http://schemas.openxmlformats.org/officeDocument/2006/relationships/font" Target="fonts/font13.fntdata"/><Relationship Id="rId69" Type="http://schemas.openxmlformats.org/officeDocument/2006/relationships/font" Target="fonts/font18.fntdata"/><Relationship Id="rId77" Type="http://schemas.openxmlformats.org/officeDocument/2006/relationships/viewProps" Target="viewProps.xml"/><Relationship Id="rId8" Type="http://schemas.openxmlformats.org/officeDocument/2006/relationships/slide" Target="slides/slide3.xml"/><Relationship Id="rId51" Type="http://schemas.openxmlformats.org/officeDocument/2006/relationships/notesMaster" Target="notesMasters/notesMaster1.xml"/><Relationship Id="rId72" Type="http://schemas.openxmlformats.org/officeDocument/2006/relationships/font" Target="fonts/font21.fntdata"/><Relationship Id="rId80" Type="http://schemas.microsoft.com/office/2015/10/relationships/revisionInfo" Target="revisionInfo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font" Target="fonts/font8.fntdata"/><Relationship Id="rId67" Type="http://schemas.openxmlformats.org/officeDocument/2006/relationships/font" Target="fonts/font16.fntdata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font" Target="fonts/font3.fntdata"/><Relationship Id="rId62" Type="http://schemas.openxmlformats.org/officeDocument/2006/relationships/font" Target="fonts/font11.fntdata"/><Relationship Id="rId70" Type="http://schemas.openxmlformats.org/officeDocument/2006/relationships/font" Target="fonts/font19.fntdata"/><Relationship Id="rId75" Type="http://schemas.openxmlformats.org/officeDocument/2006/relationships/font" Target="fonts/font24.fntdata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27077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5006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21387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72395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53416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93415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201155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230264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53637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39578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494396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8976208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267675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113030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514502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2268998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308280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0133710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89800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656815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266492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324716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546336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222246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165582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869766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012634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2153379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1436665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48230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915286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095604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069607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460479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88394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98525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509244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67385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5597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72013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7544483" y="657775"/>
            <a:ext cx="1299300" cy="432900"/>
          </a:xfrm>
          <a:prstGeom prst="triangle">
            <a:avLst>
              <a:gd name="adj" fmla="val 32425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</p:grpSpPr>
        <p:sp>
          <p:nvSpPr>
            <p:cNvPr id="12" name="Google Shape;12;p2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4" name="Google Shape;14;p2"/>
          <p:cNvGrpSpPr/>
          <p:nvPr/>
        </p:nvGrpSpPr>
        <p:grpSpPr>
          <a:xfrm rot="10800000" flipH="1">
            <a:off x="1" y="1090763"/>
            <a:ext cx="8847502" cy="2961975"/>
            <a:chOff x="-8178042" y="-4493254"/>
            <a:chExt cx="19483598" cy="6522736"/>
          </a:xfrm>
        </p:grpSpPr>
        <p:sp>
          <p:nvSpPr>
            <p:cNvPr id="15" name="Google Shape;15;p2"/>
            <p:cNvSpPr/>
            <p:nvPr/>
          </p:nvSpPr>
          <p:spPr>
            <a:xfrm>
              <a:off x="-8178042" y="-4493118"/>
              <a:ext cx="12968400" cy="6522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7" name="Google Shape;17;p2"/>
          <p:cNvGrpSpPr/>
          <p:nvPr/>
        </p:nvGrpSpPr>
        <p:grpSpPr>
          <a:xfrm>
            <a:off x="3677236" y="4278349"/>
            <a:ext cx="5480829" cy="432996"/>
            <a:chOff x="5582265" y="4646738"/>
            <a:chExt cx="5480829" cy="432996"/>
          </a:xfrm>
        </p:grpSpPr>
        <p:sp>
          <p:nvSpPr>
            <p:cNvPr id="18" name="Google Shape;18;p2"/>
            <p:cNvSpPr/>
            <p:nvPr/>
          </p:nvSpPr>
          <p:spPr>
            <a:xfrm rot="10800000">
              <a:off x="5582265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" name="Google Shape;19;p2"/>
            <p:cNvGrpSpPr/>
            <p:nvPr/>
          </p:nvGrpSpPr>
          <p:grpSpPr>
            <a:xfrm flipH="1">
              <a:off x="5585232" y="4646738"/>
              <a:ext cx="5477861" cy="304551"/>
              <a:chOff x="-24158748" y="330075"/>
              <a:chExt cx="30568423" cy="1699506"/>
            </a:xfrm>
          </p:grpSpPr>
          <p:sp>
            <p:nvSpPr>
              <p:cNvPr id="20" name="Google Shape;20;p2"/>
              <p:cNvSpPr/>
              <p:nvPr/>
            </p:nvSpPr>
            <p:spPr>
              <a:xfrm>
                <a:off x="-24158748" y="330081"/>
                <a:ext cx="28908000" cy="1699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4710175" y="330075"/>
                <a:ext cx="1699500" cy="1699500"/>
              </a:xfrm>
              <a:prstGeom prst="rtTriangl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2" name="Google Shape;22;p2"/>
          <p:cNvSpPr txBox="1">
            <a:spLocks noGrp="1"/>
          </p:cNvSpPr>
          <p:nvPr>
            <p:ph type="ctrTitle"/>
          </p:nvPr>
        </p:nvSpPr>
        <p:spPr>
          <a:xfrm>
            <a:off x="685800" y="1090750"/>
            <a:ext cx="5367900" cy="296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/>
          <a:srcRect r="36869"/>
          <a:stretch/>
        </p:blipFill>
        <p:spPr>
          <a:xfrm>
            <a:off x="3992743" y="1218745"/>
            <a:ext cx="5151257" cy="3819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0662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"/>
          <p:cNvSpPr/>
          <p:nvPr/>
        </p:nvSpPr>
        <p:spPr>
          <a:xfrm>
            <a:off x="5697214" y="2635519"/>
            <a:ext cx="889200" cy="296400"/>
          </a:xfrm>
          <a:prstGeom prst="triangle">
            <a:avLst>
              <a:gd name="adj" fmla="val 32425"/>
            </a:avLst>
          </a:prstGeom>
          <a:solidFill>
            <a:srgbClr val="2632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25" name="Google Shape;25;p3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</p:grpSpPr>
        <p:sp>
          <p:nvSpPr>
            <p:cNvPr id="26" name="Google Shape;26;p3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28" name="Google Shape;28;p3"/>
          <p:cNvGrpSpPr/>
          <p:nvPr/>
        </p:nvGrpSpPr>
        <p:grpSpPr>
          <a:xfrm rot="10800000" flipH="1">
            <a:off x="-2" y="2924826"/>
            <a:ext cx="6589087" cy="2027268"/>
            <a:chOff x="-9894852" y="-4493254"/>
            <a:chExt cx="21200407" cy="6522740"/>
          </a:xfrm>
        </p:grpSpPr>
        <p:sp>
          <p:nvSpPr>
            <p:cNvPr id="29" name="Google Shape;29;p3"/>
            <p:cNvSpPr/>
            <p:nvPr/>
          </p:nvSpPr>
          <p:spPr>
            <a:xfrm>
              <a:off x="-9894852" y="-4493114"/>
              <a:ext cx="14685300" cy="6522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31" name="Google Shape;31;p3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32" name="Google Shape;32;p3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3" name="Google Shape;33;p3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34" name="Google Shape;34;p3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3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" name="Google Shape;36;p3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37" name="Google Shape;37;p3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38;p3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9" name="Google Shape;39;p3"/>
          <p:cNvSpPr txBox="1">
            <a:spLocks noGrp="1"/>
          </p:cNvSpPr>
          <p:nvPr>
            <p:ph type="ctrTitle"/>
          </p:nvPr>
        </p:nvSpPr>
        <p:spPr>
          <a:xfrm>
            <a:off x="463525" y="2871148"/>
            <a:ext cx="4094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ubTitle" idx="1"/>
          </p:nvPr>
        </p:nvSpPr>
        <p:spPr>
          <a:xfrm>
            <a:off x="463525" y="3975449"/>
            <a:ext cx="4094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2pPr>
            <a:lvl3pPr lvl="2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3pPr>
            <a:lvl4pPr lvl="3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4pPr>
            <a:lvl5pPr lvl="4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5pPr>
            <a:lvl6pPr lvl="5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6pPr>
            <a:lvl7pPr lvl="6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7pPr>
            <a:lvl8pPr lvl="7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8pPr>
            <a:lvl9pPr lvl="8" rtl="0">
              <a:spcBef>
                <a:spcPts val="1000"/>
              </a:spcBef>
              <a:spcAft>
                <a:spcPts val="100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3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Google Shape;82;p6"/>
          <p:cNvGrpSpPr/>
          <p:nvPr/>
        </p:nvGrpSpPr>
        <p:grpSpPr>
          <a:xfrm>
            <a:off x="-4" y="40"/>
            <a:ext cx="7072430" cy="1327315"/>
            <a:chOff x="-4" y="40"/>
            <a:chExt cx="7072430" cy="1327315"/>
          </a:xfrm>
        </p:grpSpPr>
        <p:sp>
          <p:nvSpPr>
            <p:cNvPr id="83" name="Google Shape;83;p6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name="adj" fmla="val 32425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84" name="Google Shape;84;p6"/>
            <p:cNvGrpSpPr/>
            <p:nvPr/>
          </p:nvGrpSpPr>
          <p:grpSpPr>
            <a:xfrm rot="10800000" flipH="1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85" name="Google Shape;85;p6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86" name="Google Shape;86;p6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87" name="Google Shape;87;p6"/>
            <p:cNvGrpSpPr/>
            <p:nvPr/>
          </p:nvGrpSpPr>
          <p:grpSpPr>
            <a:xfrm rot="10800000" flipH="1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88" name="Google Shape;88;p6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89" name="Google Shape;89;p6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90" name="Google Shape;90;p6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91" name="Google Shape;91;p6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2" name="Google Shape;92;p6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93" name="Google Shape;93;p6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6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5" name="Google Shape;95;p6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96" name="Google Shape;96;p6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6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8" name="Google Shape;98;p6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6"/>
          <p:cNvSpPr txBox="1">
            <a:spLocks noGrp="1"/>
          </p:cNvSpPr>
          <p:nvPr>
            <p:ph type="body" idx="1"/>
          </p:nvPr>
        </p:nvSpPr>
        <p:spPr>
          <a:xfrm>
            <a:off x="814275" y="1537988"/>
            <a:ext cx="3378300" cy="27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▰"/>
              <a:defRPr sz="2000"/>
            </a:lvl1pPr>
            <a:lvl2pPr marL="914400" lvl="1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2pPr>
            <a:lvl3pPr marL="1371600" lvl="2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3pPr>
            <a:lvl4pPr marL="1828800" lvl="3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4pPr>
            <a:lvl5pPr marL="2286000" lvl="4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5pPr>
            <a:lvl6pPr marL="2743200" lvl="5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6pPr>
            <a:lvl7pPr marL="3200400" lvl="6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7pPr>
            <a:lvl8pPr marL="3657600" lvl="7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8pPr>
            <a:lvl9pPr marL="4114800" lvl="8" indent="-355600">
              <a:spcBef>
                <a:spcPts val="1000"/>
              </a:spcBef>
              <a:spcAft>
                <a:spcPts val="1000"/>
              </a:spcAft>
              <a:buSzPts val="2000"/>
              <a:buChar char="▻"/>
              <a:defRPr sz="2000"/>
            </a:lvl9pPr>
          </a:lstStyle>
          <a:p>
            <a:endParaRPr/>
          </a:p>
        </p:txBody>
      </p:sp>
      <p:sp>
        <p:nvSpPr>
          <p:cNvPr id="100" name="Google Shape;100;p6"/>
          <p:cNvSpPr txBox="1">
            <a:spLocks noGrp="1"/>
          </p:cNvSpPr>
          <p:nvPr>
            <p:ph type="body" idx="2"/>
          </p:nvPr>
        </p:nvSpPr>
        <p:spPr>
          <a:xfrm>
            <a:off x="4396123" y="1537988"/>
            <a:ext cx="3378300" cy="27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▰"/>
              <a:defRPr sz="2000"/>
            </a:lvl1pPr>
            <a:lvl2pPr marL="914400" lvl="1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2pPr>
            <a:lvl3pPr marL="1371600" lvl="2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3pPr>
            <a:lvl4pPr marL="1828800" lvl="3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4pPr>
            <a:lvl5pPr marL="2286000" lvl="4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5pPr>
            <a:lvl6pPr marL="2743200" lvl="5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6pPr>
            <a:lvl7pPr marL="3200400" lvl="6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7pPr>
            <a:lvl8pPr marL="3657600" lvl="7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8pPr>
            <a:lvl9pPr marL="4114800" lvl="8" indent="-355600">
              <a:spcBef>
                <a:spcPts val="1000"/>
              </a:spcBef>
              <a:spcAft>
                <a:spcPts val="1000"/>
              </a:spcAft>
              <a:buSzPts val="2000"/>
              <a:buChar char="▻"/>
              <a:defRPr sz="2000"/>
            </a:lvl9pPr>
          </a:lstStyle>
          <a:p>
            <a:endParaRPr/>
          </a:p>
        </p:txBody>
      </p:sp>
      <p:sp>
        <p:nvSpPr>
          <p:cNvPr id="101" name="Google Shape;101;p6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" name="Google Shape;163;p10"/>
          <p:cNvGrpSpPr/>
          <p:nvPr/>
        </p:nvGrpSpPr>
        <p:grpSpPr>
          <a:xfrm rot="10800000">
            <a:off x="-8" y="-2"/>
            <a:ext cx="2202830" cy="670795"/>
            <a:chOff x="5575242" y="4472723"/>
            <a:chExt cx="2202830" cy="670795"/>
          </a:xfrm>
        </p:grpSpPr>
        <p:sp>
          <p:nvSpPr>
            <p:cNvPr id="164" name="Google Shape;164;p10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5" name="Google Shape;165;p10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66" name="Google Shape;166;p10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10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8" name="Google Shape;168;p10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69" name="Google Shape;169;p10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170;p10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71" name="Google Shape;171;p10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172" name="Google Shape;172;p10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3" name="Google Shape;173;p10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74" name="Google Shape;174;p10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75;p10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6" name="Google Shape;176;p10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77" name="Google Shape;177;p10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178;p10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79" name="Google Shape;179;p10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7544483" y="657775"/>
            <a:ext cx="1299300" cy="432900"/>
          </a:xfrm>
          <a:prstGeom prst="triangle">
            <a:avLst>
              <a:gd name="adj" fmla="val 32425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</p:grpSpPr>
        <p:sp>
          <p:nvSpPr>
            <p:cNvPr id="12" name="Google Shape;12;p2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" name="Google Shape;13;p2"/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4" name="Google Shape;14;p2"/>
          <p:cNvGrpSpPr/>
          <p:nvPr/>
        </p:nvGrpSpPr>
        <p:grpSpPr>
          <a:xfrm rot="10800000" flipH="1">
            <a:off x="1" y="1090763"/>
            <a:ext cx="8847502" cy="2961975"/>
            <a:chOff x="-8178042" y="-4493254"/>
            <a:chExt cx="19483598" cy="6522736"/>
          </a:xfrm>
        </p:grpSpPr>
        <p:sp>
          <p:nvSpPr>
            <p:cNvPr id="15" name="Google Shape;15;p2"/>
            <p:cNvSpPr/>
            <p:nvPr/>
          </p:nvSpPr>
          <p:spPr>
            <a:xfrm>
              <a:off x="-8178042" y="-4493118"/>
              <a:ext cx="12968400" cy="6522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7" name="Google Shape;17;p2"/>
          <p:cNvGrpSpPr/>
          <p:nvPr/>
        </p:nvGrpSpPr>
        <p:grpSpPr>
          <a:xfrm>
            <a:off x="3677236" y="4278349"/>
            <a:ext cx="5480829" cy="432996"/>
            <a:chOff x="5582265" y="4646738"/>
            <a:chExt cx="5480829" cy="432996"/>
          </a:xfrm>
        </p:grpSpPr>
        <p:sp>
          <p:nvSpPr>
            <p:cNvPr id="18" name="Google Shape;18;p2"/>
            <p:cNvSpPr/>
            <p:nvPr/>
          </p:nvSpPr>
          <p:spPr>
            <a:xfrm rot="10800000">
              <a:off x="5582265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19" name="Google Shape;19;p2"/>
            <p:cNvGrpSpPr/>
            <p:nvPr/>
          </p:nvGrpSpPr>
          <p:grpSpPr>
            <a:xfrm flipH="1">
              <a:off x="5585232" y="4646738"/>
              <a:ext cx="5477861" cy="304551"/>
              <a:chOff x="-24158748" y="330075"/>
              <a:chExt cx="30568423" cy="1699506"/>
            </a:xfrm>
          </p:grpSpPr>
          <p:sp>
            <p:nvSpPr>
              <p:cNvPr id="20" name="Google Shape;20;p2"/>
              <p:cNvSpPr/>
              <p:nvPr/>
            </p:nvSpPr>
            <p:spPr>
              <a:xfrm>
                <a:off x="-24158748" y="330081"/>
                <a:ext cx="28908000" cy="1699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4710175" y="330075"/>
                <a:ext cx="1699500" cy="1699500"/>
              </a:xfrm>
              <a:prstGeom prst="rtTriangl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2" name="Google Shape;22;p2"/>
          <p:cNvSpPr txBox="1">
            <a:spLocks noGrp="1"/>
          </p:cNvSpPr>
          <p:nvPr>
            <p:ph type="ctrTitle"/>
          </p:nvPr>
        </p:nvSpPr>
        <p:spPr>
          <a:xfrm>
            <a:off x="685800" y="1090750"/>
            <a:ext cx="5367900" cy="296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423276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Subtitle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"/>
          <p:cNvSpPr/>
          <p:nvPr/>
        </p:nvSpPr>
        <p:spPr>
          <a:xfrm>
            <a:off x="5697214" y="2635519"/>
            <a:ext cx="889200" cy="296400"/>
          </a:xfrm>
          <a:prstGeom prst="triangle">
            <a:avLst>
              <a:gd name="adj" fmla="val 32425"/>
            </a:avLst>
          </a:prstGeom>
          <a:solidFill>
            <a:srgbClr val="2632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25" name="Google Shape;25;p3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</p:grpSpPr>
        <p:sp>
          <p:nvSpPr>
            <p:cNvPr id="26" name="Google Shape;26;p3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" name="Google Shape;27;p3"/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28" name="Google Shape;28;p3"/>
          <p:cNvGrpSpPr/>
          <p:nvPr/>
        </p:nvGrpSpPr>
        <p:grpSpPr>
          <a:xfrm rot="10800000" flipH="1">
            <a:off x="-2" y="2924826"/>
            <a:ext cx="6589087" cy="2027268"/>
            <a:chOff x="-9894852" y="-4493254"/>
            <a:chExt cx="21200407" cy="6522740"/>
          </a:xfrm>
        </p:grpSpPr>
        <p:sp>
          <p:nvSpPr>
            <p:cNvPr id="29" name="Google Shape;29;p3"/>
            <p:cNvSpPr/>
            <p:nvPr/>
          </p:nvSpPr>
          <p:spPr>
            <a:xfrm>
              <a:off x="-9894852" y="-4493114"/>
              <a:ext cx="14685300" cy="6522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31" name="Google Shape;31;p3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32" name="Google Shape;32;p3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33" name="Google Shape;33;p3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34" name="Google Shape;34;p3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5" name="Google Shape;35;p3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6" name="Google Shape;36;p3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37" name="Google Shape;37;p3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8" name="Google Shape;38;p3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39" name="Google Shape;39;p3"/>
          <p:cNvSpPr txBox="1">
            <a:spLocks noGrp="1"/>
          </p:cNvSpPr>
          <p:nvPr>
            <p:ph type="ctrTitle"/>
          </p:nvPr>
        </p:nvSpPr>
        <p:spPr>
          <a:xfrm>
            <a:off x="463525" y="2871148"/>
            <a:ext cx="4094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ubTitle" idx="1"/>
          </p:nvPr>
        </p:nvSpPr>
        <p:spPr>
          <a:xfrm>
            <a:off x="463525" y="3975449"/>
            <a:ext cx="4094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2pPr>
            <a:lvl3pPr lvl="2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3pPr>
            <a:lvl4pPr lvl="3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4pPr>
            <a:lvl5pPr lvl="4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5pPr>
            <a:lvl6pPr lvl="5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6pPr>
            <a:lvl7pPr lvl="6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7pPr>
            <a:lvl8pPr lvl="7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8pPr>
            <a:lvl9pPr lvl="8" rtl="0">
              <a:spcBef>
                <a:spcPts val="1000"/>
              </a:spcBef>
              <a:spcAft>
                <a:spcPts val="100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3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2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"/>
                <a:ea typeface="Roboto Condensed"/>
                <a:sym typeface="Roboto Condensed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‹#›</a:t>
            </a:fld>
            <a:endParaRPr kumimoji="0" sz="12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Condensed"/>
              <a:ea typeface="Roboto Condensed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15333071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 + 2 columns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Google Shape;82;p6"/>
          <p:cNvGrpSpPr/>
          <p:nvPr/>
        </p:nvGrpSpPr>
        <p:grpSpPr>
          <a:xfrm>
            <a:off x="-4" y="40"/>
            <a:ext cx="7072430" cy="1327315"/>
            <a:chOff x="-4" y="40"/>
            <a:chExt cx="7072430" cy="1327315"/>
          </a:xfrm>
        </p:grpSpPr>
        <p:sp>
          <p:nvSpPr>
            <p:cNvPr id="83" name="Google Shape;83;p6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name="adj" fmla="val 32425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84" name="Google Shape;84;p6"/>
            <p:cNvGrpSpPr/>
            <p:nvPr/>
          </p:nvGrpSpPr>
          <p:grpSpPr>
            <a:xfrm rot="10800000" flipH="1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85" name="Google Shape;85;p6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86" name="Google Shape;86;p6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87" name="Google Shape;87;p6"/>
            <p:cNvGrpSpPr/>
            <p:nvPr/>
          </p:nvGrpSpPr>
          <p:grpSpPr>
            <a:xfrm rot="10800000" flipH="1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88" name="Google Shape;88;p6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89" name="Google Shape;89;p6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90" name="Google Shape;90;p6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91" name="Google Shape;91;p6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92" name="Google Shape;92;p6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93" name="Google Shape;93;p6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4" name="Google Shape;94;p6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5" name="Google Shape;95;p6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96" name="Google Shape;96;p6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7" name="Google Shape;97;p6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98" name="Google Shape;98;p6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6"/>
          <p:cNvSpPr txBox="1">
            <a:spLocks noGrp="1"/>
          </p:cNvSpPr>
          <p:nvPr>
            <p:ph type="body" idx="1"/>
          </p:nvPr>
        </p:nvSpPr>
        <p:spPr>
          <a:xfrm>
            <a:off x="814275" y="1537988"/>
            <a:ext cx="3378300" cy="27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▰"/>
              <a:defRPr sz="2000"/>
            </a:lvl1pPr>
            <a:lvl2pPr marL="914400" lvl="1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2pPr>
            <a:lvl3pPr marL="1371600" lvl="2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3pPr>
            <a:lvl4pPr marL="1828800" lvl="3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4pPr>
            <a:lvl5pPr marL="2286000" lvl="4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5pPr>
            <a:lvl6pPr marL="2743200" lvl="5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6pPr>
            <a:lvl7pPr marL="3200400" lvl="6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7pPr>
            <a:lvl8pPr marL="3657600" lvl="7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8pPr>
            <a:lvl9pPr marL="4114800" lvl="8" indent="-355600">
              <a:spcBef>
                <a:spcPts val="1000"/>
              </a:spcBef>
              <a:spcAft>
                <a:spcPts val="1000"/>
              </a:spcAft>
              <a:buSzPts val="2000"/>
              <a:buChar char="▻"/>
              <a:defRPr sz="2000"/>
            </a:lvl9pPr>
          </a:lstStyle>
          <a:p>
            <a:endParaRPr/>
          </a:p>
        </p:txBody>
      </p:sp>
      <p:sp>
        <p:nvSpPr>
          <p:cNvPr id="100" name="Google Shape;100;p6"/>
          <p:cNvSpPr txBox="1">
            <a:spLocks noGrp="1"/>
          </p:cNvSpPr>
          <p:nvPr>
            <p:ph type="body" idx="2"/>
          </p:nvPr>
        </p:nvSpPr>
        <p:spPr>
          <a:xfrm>
            <a:off x="4396123" y="1537988"/>
            <a:ext cx="3378300" cy="27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▰"/>
              <a:defRPr sz="2000"/>
            </a:lvl1pPr>
            <a:lvl2pPr marL="914400" lvl="1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2pPr>
            <a:lvl3pPr marL="1371600" lvl="2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3pPr>
            <a:lvl4pPr marL="1828800" lvl="3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4pPr>
            <a:lvl5pPr marL="2286000" lvl="4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5pPr>
            <a:lvl6pPr marL="2743200" lvl="5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6pPr>
            <a:lvl7pPr marL="3200400" lvl="6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7pPr>
            <a:lvl8pPr marL="3657600" lvl="7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8pPr>
            <a:lvl9pPr marL="4114800" lvl="8" indent="-355600">
              <a:spcBef>
                <a:spcPts val="1000"/>
              </a:spcBef>
              <a:spcAft>
                <a:spcPts val="1000"/>
              </a:spcAft>
              <a:buSzPts val="2000"/>
              <a:buChar char="▻"/>
              <a:defRPr sz="2000"/>
            </a:lvl9pPr>
          </a:lstStyle>
          <a:p>
            <a:endParaRPr/>
          </a:p>
        </p:txBody>
      </p:sp>
      <p:sp>
        <p:nvSpPr>
          <p:cNvPr id="101" name="Google Shape;101;p6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2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"/>
                <a:ea typeface="Roboto Condensed"/>
                <a:sym typeface="Roboto Condensed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‹#›</a:t>
            </a:fld>
            <a:endParaRPr kumimoji="0" sz="12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Condensed"/>
              <a:ea typeface="Roboto Condensed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4973497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" name="Google Shape;163;p10"/>
          <p:cNvGrpSpPr/>
          <p:nvPr/>
        </p:nvGrpSpPr>
        <p:grpSpPr>
          <a:xfrm rot="10800000">
            <a:off x="-8" y="-2"/>
            <a:ext cx="2202830" cy="670795"/>
            <a:chOff x="5575242" y="4472723"/>
            <a:chExt cx="2202830" cy="670795"/>
          </a:xfrm>
        </p:grpSpPr>
        <p:sp>
          <p:nvSpPr>
            <p:cNvPr id="164" name="Google Shape;164;p10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165" name="Google Shape;165;p10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66" name="Google Shape;166;p10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67" name="Google Shape;167;p10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8" name="Google Shape;168;p10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69" name="Google Shape;169;p10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70" name="Google Shape;170;p10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71" name="Google Shape;171;p10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172" name="Google Shape;172;p10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173" name="Google Shape;173;p10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74" name="Google Shape;174;p10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75" name="Google Shape;175;p10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6" name="Google Shape;176;p10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77" name="Google Shape;177;p10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78" name="Google Shape;178;p10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79" name="Google Shape;179;p10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2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"/>
                <a:ea typeface="Roboto Condensed"/>
                <a:sym typeface="Roboto Condensed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‹#›</a:t>
            </a:fld>
            <a:endParaRPr kumimoji="0" sz="12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Condensed"/>
              <a:ea typeface="Roboto Condensed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381432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61033237-BE8C-4606-A112-B4E6C2A01439}" type="datetimeFigureOut">
              <a:rPr kumimoji="0" lang="en-US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6/8/2021</a:t>
            </a:fld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3BC54B48-B420-479E-9E87-626C90C551F8}" type="slidenum">
              <a:rPr kumimoji="0" lang="en-US" sz="1200" b="1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"/>
                <a:ea typeface="Roboto Condensed"/>
                <a:sym typeface="Roboto Condensed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‹#›</a:t>
            </a:fld>
            <a:endParaRPr kumimoji="0" lang="en-US" sz="12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Condensed"/>
              <a:ea typeface="Roboto Condensed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2413592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5" Type="http://schemas.openxmlformats.org/officeDocument/2006/relationships/slideLayout" Target="../slideLayouts/slideLayout9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▰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lvl="1" indent="-38100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lvl="2" indent="-38100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lvl="3" indent="-38100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lvl="4" indent="-38100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lvl="5" indent="-38100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lvl="6" indent="-38100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lvl="7" indent="-38100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lvl="8" indent="-381000">
              <a:spcBef>
                <a:spcPts val="1000"/>
              </a:spcBef>
              <a:spcAft>
                <a:spcPts val="100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6" r:id="rId4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▰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lvl="1" indent="-38100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lvl="2" indent="-38100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lvl="3" indent="-38100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lvl="4" indent="-38100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lvl="5" indent="-38100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lvl="6" indent="-38100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lvl="7" indent="-38100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lvl="8" indent="-381000">
              <a:spcBef>
                <a:spcPts val="1000"/>
              </a:spcBef>
              <a:spcAft>
                <a:spcPts val="100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2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"/>
                <a:ea typeface="Roboto Condensed"/>
                <a:sym typeface="Roboto Condensed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‹#›</a:t>
            </a:fld>
            <a:endParaRPr kumimoji="0" sz="12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Condensed"/>
              <a:ea typeface="Roboto Condensed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918829825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svg"/><Relationship Id="rId5" Type="http://schemas.openxmlformats.org/officeDocument/2006/relationships/image" Target="../media/image25.png"/><Relationship Id="rId4" Type="http://schemas.openxmlformats.org/officeDocument/2006/relationships/image" Target="../media/image25.sv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media" Target="../media/media1.mp3"/><Relationship Id="rId7" Type="http://schemas.openxmlformats.org/officeDocument/2006/relationships/image" Target="../media/image9.png"/><Relationship Id="rId2" Type="http://schemas.openxmlformats.org/officeDocument/2006/relationships/audio" Target="NULL" TargetMode="External"/><Relationship Id="rId1" Type="http://schemas.openxmlformats.org/officeDocument/2006/relationships/tags" Target="../tags/tag1.xml"/><Relationship Id="rId6" Type="http://schemas.openxmlformats.org/officeDocument/2006/relationships/image" Target="../media/image8.png"/><Relationship Id="rId5" Type="http://schemas.openxmlformats.org/officeDocument/2006/relationships/audio" Target="../media/audio1.wav"/><Relationship Id="rId4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1"/>
          <p:cNvSpPr txBox="1">
            <a:spLocks noGrp="1"/>
          </p:cNvSpPr>
          <p:nvPr>
            <p:ph type="ctrTitle"/>
          </p:nvPr>
        </p:nvSpPr>
        <p:spPr>
          <a:xfrm>
            <a:off x="685799" y="1090750"/>
            <a:ext cx="5895109" cy="296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GREEDY ALGORITHMS</a:t>
            </a:r>
            <a:endParaRPr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-69274" y="4917758"/>
            <a:ext cx="539634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latin typeface="Calibri"/>
                <a:cs typeface="Calibri"/>
              </a:rPr>
              <a:t>[These slides were created at https://www.slidescarnival.com] </a:t>
            </a:r>
            <a:endParaRPr lang="en-US" sz="1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9818" y="0"/>
            <a:ext cx="554182" cy="45857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2208" y="2386739"/>
            <a:ext cx="1869798" cy="1869798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2" name="Google Shape;192;p1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grpSp>
        <p:nvGrpSpPr>
          <p:cNvPr id="194" name="Google Shape;194;p12"/>
          <p:cNvGrpSpPr/>
          <p:nvPr/>
        </p:nvGrpSpPr>
        <p:grpSpPr>
          <a:xfrm>
            <a:off x="293683" y="574116"/>
            <a:ext cx="309041" cy="403123"/>
            <a:chOff x="590250" y="244200"/>
            <a:chExt cx="407975" cy="532175"/>
          </a:xfrm>
        </p:grpSpPr>
        <p:sp>
          <p:nvSpPr>
            <p:cNvPr id="195" name="Google Shape;195;p12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l" t="t" r="r" b="b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2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2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l" t="t" r="r" b="b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2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2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2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2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2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12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12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12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12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2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2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4279" y="1578975"/>
            <a:ext cx="4200525" cy="3057525"/>
          </a:xfrm>
          <a:prstGeom prst="rect">
            <a:avLst/>
          </a:prstGeom>
        </p:spPr>
      </p:pic>
      <p:sp>
        <p:nvSpPr>
          <p:cNvPr id="22" name="Flowchart: Connector 21"/>
          <p:cNvSpPr/>
          <p:nvPr/>
        </p:nvSpPr>
        <p:spPr>
          <a:xfrm>
            <a:off x="4945249" y="2723228"/>
            <a:ext cx="767166" cy="769018"/>
          </a:xfrm>
          <a:prstGeom prst="flowChartConnector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23</a:t>
            </a:r>
          </a:p>
        </p:txBody>
      </p:sp>
      <p:sp>
        <p:nvSpPr>
          <p:cNvPr id="23" name="Flowchart: Connector 22"/>
          <p:cNvSpPr/>
          <p:nvPr/>
        </p:nvSpPr>
        <p:spPr>
          <a:xfrm>
            <a:off x="4426056" y="3867481"/>
            <a:ext cx="767166" cy="769018"/>
          </a:xfrm>
          <a:prstGeom prst="flowChartConnector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99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3800958" y="1578974"/>
            <a:ext cx="4103448" cy="769019"/>
            <a:chOff x="3800958" y="1578974"/>
            <a:chExt cx="4103448" cy="769019"/>
          </a:xfrm>
        </p:grpSpPr>
        <p:sp>
          <p:nvSpPr>
            <p:cNvPr id="4" name="Flowchart: Connector 3"/>
            <p:cNvSpPr/>
            <p:nvPr/>
          </p:nvSpPr>
          <p:spPr>
            <a:xfrm>
              <a:off x="3800958" y="1578975"/>
              <a:ext cx="767166" cy="769018"/>
            </a:xfrm>
            <a:prstGeom prst="flowChartConnector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10</a:t>
              </a: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5647057" y="1578974"/>
              <a:ext cx="225734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spcAft>
                  <a:spcPts val="1000"/>
                </a:spcAft>
              </a:pPr>
              <a:r>
                <a:rPr lang="en-US" sz="2400" dirty="0">
                  <a:solidFill>
                    <a:srgbClr val="FF0000"/>
                  </a:solidFill>
                  <a:latin typeface="Roboto Condensed" panose="020B0604020202020204" charset="0"/>
                  <a:ea typeface="Roboto Condensed" panose="020B0604020202020204" charset="0"/>
                </a:rPr>
                <a:t>Greedy algorithm</a:t>
              </a:r>
            </a:p>
          </p:txBody>
        </p:sp>
      </p:grpSp>
      <p:sp>
        <p:nvSpPr>
          <p:cNvPr id="25" name="Rectangle 24"/>
          <p:cNvSpPr/>
          <p:nvPr/>
        </p:nvSpPr>
        <p:spPr>
          <a:xfrm>
            <a:off x="6453083" y="2040639"/>
            <a:ext cx="64152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>
              <a:spcAft>
                <a:spcPts val="1000"/>
              </a:spcAft>
            </a:pPr>
            <a:r>
              <a:rPr lang="en-US" sz="2400" dirty="0" smtClean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132</a:t>
            </a:r>
            <a:endParaRPr lang="en-US" sz="2400" dirty="0">
              <a:solidFill>
                <a:srgbClr val="FF0000"/>
              </a:solidFill>
              <a:latin typeface="Roboto Condensed" panose="020B0604020202020204" charset="0"/>
              <a:ea typeface="Roboto Condensed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706013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2" name="Google Shape;192;p1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grpSp>
        <p:nvGrpSpPr>
          <p:cNvPr id="194" name="Google Shape;194;p12"/>
          <p:cNvGrpSpPr/>
          <p:nvPr/>
        </p:nvGrpSpPr>
        <p:grpSpPr>
          <a:xfrm>
            <a:off x="293683" y="574116"/>
            <a:ext cx="309041" cy="403123"/>
            <a:chOff x="590250" y="244200"/>
            <a:chExt cx="407975" cy="532175"/>
          </a:xfrm>
        </p:grpSpPr>
        <p:sp>
          <p:nvSpPr>
            <p:cNvPr id="195" name="Google Shape;195;p12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l" t="t" r="r" b="b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2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2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l" t="t" r="r" b="b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2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2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2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2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2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12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12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12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12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2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2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4279" y="1578975"/>
            <a:ext cx="4200525" cy="3057525"/>
          </a:xfrm>
          <a:prstGeom prst="rect">
            <a:avLst/>
          </a:prstGeom>
        </p:spPr>
      </p:pic>
      <p:sp>
        <p:nvSpPr>
          <p:cNvPr id="22" name="Flowchart: Connector 21"/>
          <p:cNvSpPr/>
          <p:nvPr/>
        </p:nvSpPr>
        <p:spPr>
          <a:xfrm>
            <a:off x="2657959" y="2723228"/>
            <a:ext cx="785516" cy="769018"/>
          </a:xfrm>
          <a:prstGeom prst="flowChartConnector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23</a:t>
            </a:r>
          </a:p>
        </p:txBody>
      </p:sp>
      <p:sp>
        <p:nvSpPr>
          <p:cNvPr id="23" name="Flowchart: Connector 22"/>
          <p:cNvSpPr/>
          <p:nvPr/>
        </p:nvSpPr>
        <p:spPr>
          <a:xfrm>
            <a:off x="2084279" y="3873700"/>
            <a:ext cx="767166" cy="769018"/>
          </a:xfrm>
          <a:prstGeom prst="flowChartConnector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27</a:t>
            </a:r>
          </a:p>
        </p:txBody>
      </p:sp>
      <p:sp>
        <p:nvSpPr>
          <p:cNvPr id="21" name="Flowchart: Connector 20"/>
          <p:cNvSpPr/>
          <p:nvPr/>
        </p:nvSpPr>
        <p:spPr>
          <a:xfrm>
            <a:off x="3800958" y="1578975"/>
            <a:ext cx="767166" cy="769018"/>
          </a:xfrm>
          <a:prstGeom prst="flowChartConnector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10</a:t>
            </a:r>
          </a:p>
        </p:txBody>
      </p:sp>
      <p:sp>
        <p:nvSpPr>
          <p:cNvPr id="24" name="Rectangle 23"/>
          <p:cNvSpPr/>
          <p:nvPr/>
        </p:nvSpPr>
        <p:spPr>
          <a:xfrm>
            <a:off x="827113" y="1572757"/>
            <a:ext cx="22573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Aft>
                <a:spcPts val="1000"/>
              </a:spcAft>
            </a:pPr>
            <a:r>
              <a:rPr lang="en-US" sz="24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Greedy algorithm</a:t>
            </a:r>
          </a:p>
        </p:txBody>
      </p:sp>
      <p:sp>
        <p:nvSpPr>
          <p:cNvPr id="26" name="Flowchart: Connector 25"/>
          <p:cNvSpPr/>
          <p:nvPr/>
        </p:nvSpPr>
        <p:spPr>
          <a:xfrm>
            <a:off x="3800958" y="1578975"/>
            <a:ext cx="767166" cy="769018"/>
          </a:xfrm>
          <a:prstGeom prst="flowChartConnector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10</a:t>
            </a:r>
          </a:p>
        </p:txBody>
      </p:sp>
      <p:sp>
        <p:nvSpPr>
          <p:cNvPr id="27" name="Flowchart: Connector 26"/>
          <p:cNvSpPr/>
          <p:nvPr/>
        </p:nvSpPr>
        <p:spPr>
          <a:xfrm>
            <a:off x="4945249" y="2723228"/>
            <a:ext cx="767166" cy="769018"/>
          </a:xfrm>
          <a:prstGeom prst="flowChartConnector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6</a:t>
            </a:r>
          </a:p>
        </p:txBody>
      </p:sp>
      <p:sp>
        <p:nvSpPr>
          <p:cNvPr id="28" name="Flowchart: Connector 27"/>
          <p:cNvSpPr/>
          <p:nvPr/>
        </p:nvSpPr>
        <p:spPr>
          <a:xfrm>
            <a:off x="4413312" y="3873700"/>
            <a:ext cx="767166" cy="769018"/>
          </a:xfrm>
          <a:prstGeom prst="flowChartConnector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99</a:t>
            </a:r>
          </a:p>
        </p:txBody>
      </p:sp>
      <p:sp>
        <p:nvSpPr>
          <p:cNvPr id="30" name="Rectangle 29"/>
          <p:cNvSpPr/>
          <p:nvPr/>
        </p:nvSpPr>
        <p:spPr>
          <a:xfrm>
            <a:off x="5518111" y="1572757"/>
            <a:ext cx="24833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Aft>
                <a:spcPts val="1000"/>
              </a:spcAft>
            </a:pPr>
            <a:r>
              <a:rPr lang="en-US" sz="2400" dirty="0">
                <a:solidFill>
                  <a:srgbClr val="00B0F0"/>
                </a:solidFill>
                <a:latin typeface="Roboto Condensed" panose="020B0604020202020204" charset="0"/>
                <a:ea typeface="Roboto Condensed" panose="020B0604020202020204" charset="0"/>
              </a:rPr>
              <a:t>Actual largest path</a:t>
            </a:r>
          </a:p>
        </p:txBody>
      </p:sp>
      <p:sp>
        <p:nvSpPr>
          <p:cNvPr id="29" name="Rectangle 28"/>
          <p:cNvSpPr/>
          <p:nvPr/>
        </p:nvSpPr>
        <p:spPr>
          <a:xfrm>
            <a:off x="1711169" y="1998148"/>
            <a:ext cx="4892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Aft>
                <a:spcPts val="1000"/>
              </a:spcAft>
            </a:pPr>
            <a:r>
              <a:rPr lang="en-US" sz="2400" dirty="0" smtClean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60</a:t>
            </a:r>
            <a:endParaRPr lang="en-US" sz="2400" dirty="0">
              <a:solidFill>
                <a:srgbClr val="FF0000"/>
              </a:solidFill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6515179" y="1947769"/>
            <a:ext cx="64152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Aft>
                <a:spcPts val="1000"/>
              </a:spcAft>
            </a:pPr>
            <a:r>
              <a:rPr lang="en-US" sz="2400" dirty="0" smtClean="0">
                <a:solidFill>
                  <a:srgbClr val="00B0F0"/>
                </a:solidFill>
                <a:latin typeface="Roboto Condensed" panose="020B0604020202020204" charset="0"/>
                <a:ea typeface="Roboto Condensed" panose="020B0604020202020204" charset="0"/>
              </a:rPr>
              <a:t>115</a:t>
            </a:r>
            <a:endParaRPr lang="en-US" sz="2400" dirty="0">
              <a:solidFill>
                <a:srgbClr val="00B0F0"/>
              </a:solidFill>
              <a:latin typeface="Roboto Condensed" panose="020B0604020202020204" charset="0"/>
              <a:ea typeface="Roboto Condensed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40165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2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7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2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7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2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1" grpId="0" animBg="1"/>
      <p:bldP spid="24" grpId="0"/>
      <p:bldP spid="26" grpId="0" animBg="1"/>
      <p:bldP spid="27" grpId="0" animBg="1"/>
      <p:bldP spid="28" grpId="0" animBg="1"/>
      <p:bldP spid="30" grpId="0"/>
      <p:bldP spid="29" grpId="0"/>
      <p:bldP spid="3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2" name="Google Shape;192;p1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grpSp>
        <p:nvGrpSpPr>
          <p:cNvPr id="194" name="Google Shape;194;p12"/>
          <p:cNvGrpSpPr/>
          <p:nvPr/>
        </p:nvGrpSpPr>
        <p:grpSpPr>
          <a:xfrm>
            <a:off x="293683" y="574116"/>
            <a:ext cx="309041" cy="403123"/>
            <a:chOff x="590250" y="244200"/>
            <a:chExt cx="407975" cy="532175"/>
          </a:xfrm>
        </p:grpSpPr>
        <p:sp>
          <p:nvSpPr>
            <p:cNvPr id="195" name="Google Shape;195;p12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l" t="t" r="r" b="b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2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2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l" t="t" r="r" b="b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2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2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2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2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2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12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12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12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12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2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2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1718" y="2221685"/>
            <a:ext cx="1555933" cy="315619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21685"/>
            <a:ext cx="2558982" cy="2845113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1412936" y="1353393"/>
            <a:ext cx="2420997" cy="1195017"/>
            <a:chOff x="1412936" y="1353393"/>
            <a:chExt cx="2420997" cy="1195017"/>
          </a:xfrm>
        </p:grpSpPr>
        <p:sp>
          <p:nvSpPr>
            <p:cNvPr id="31" name="Oval Callout 30"/>
            <p:cNvSpPr/>
            <p:nvPr/>
          </p:nvSpPr>
          <p:spPr>
            <a:xfrm>
              <a:off x="1412936" y="1353393"/>
              <a:ext cx="2420997" cy="1195017"/>
            </a:xfrm>
            <a:prstGeom prst="wedgeEllipseCallou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1501973" y="1547448"/>
              <a:ext cx="2242922" cy="95923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spcAft>
                  <a:spcPts val="1000"/>
                </a:spcAft>
              </a:pPr>
              <a:r>
                <a:rPr lang="en-US" sz="2400" dirty="0">
                  <a:solidFill>
                    <a:srgbClr val="263248"/>
                  </a:solidFill>
                  <a:latin typeface="Roboto Condensed" panose="020B0604020202020204" charset="0"/>
                  <a:ea typeface="Roboto Condensed" panose="020B0604020202020204" charset="0"/>
                </a:rPr>
                <a:t>Can you give me </a:t>
              </a:r>
            </a:p>
            <a:p>
              <a:pPr lvl="0">
                <a:spcAft>
                  <a:spcPts val="1000"/>
                </a:spcAft>
              </a:pPr>
              <a:r>
                <a:rPr lang="en-US" sz="2400" dirty="0">
                  <a:solidFill>
                    <a:srgbClr val="263248"/>
                  </a:solidFill>
                  <a:latin typeface="Roboto Condensed" panose="020B0604020202020204" charset="0"/>
                  <a:ea typeface="Roboto Condensed" panose="020B0604020202020204" charset="0"/>
                </a:rPr>
                <a:t>           </a:t>
              </a:r>
              <a:r>
                <a:rPr lang="en-US" sz="2400" dirty="0">
                  <a:solidFill>
                    <a:srgbClr val="00B050"/>
                  </a:solidFill>
                  <a:latin typeface="Roboto Condensed" panose="020B0604020202020204" charset="0"/>
                  <a:ea typeface="Roboto Condensed" panose="020B0604020202020204" charset="0"/>
                </a:rPr>
                <a:t>55$ </a:t>
              </a:r>
              <a:r>
                <a:rPr lang="en-US" sz="2400" dirty="0">
                  <a:solidFill>
                    <a:srgbClr val="263248"/>
                  </a:solidFill>
                  <a:latin typeface="Roboto Condensed" panose="020B0604020202020204" charset="0"/>
                  <a:ea typeface="Roboto Condensed" panose="020B0604020202020204" charset="0"/>
                </a:rPr>
                <a:t>?</a:t>
              </a: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2256632" y="2006560"/>
            <a:ext cx="694652" cy="520987"/>
            <a:chOff x="2378834" y="2618209"/>
            <a:chExt cx="694652" cy="520987"/>
          </a:xfrm>
        </p:grpSpPr>
        <p:sp>
          <p:nvSpPr>
            <p:cNvPr id="2" name="Flowchart: Connector 1"/>
            <p:cNvSpPr/>
            <p:nvPr/>
          </p:nvSpPr>
          <p:spPr>
            <a:xfrm>
              <a:off x="2387311" y="2618209"/>
              <a:ext cx="629456" cy="520987"/>
            </a:xfrm>
            <a:prstGeom prst="flowChartConnector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2378834" y="2656669"/>
              <a:ext cx="694652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spcAft>
                  <a:spcPts val="1000"/>
                </a:spcAft>
              </a:pPr>
              <a:r>
                <a:rPr lang="en-US" sz="2400" dirty="0" smtClean="0">
                  <a:solidFill>
                    <a:srgbClr val="00B050"/>
                  </a:solidFill>
                  <a:latin typeface="Roboto Condensed" panose="020B0604020202020204" charset="0"/>
                  <a:ea typeface="Roboto Condensed" panose="020B0604020202020204" charset="0"/>
                </a:rPr>
                <a:t>40$ </a:t>
              </a:r>
              <a:endParaRPr lang="en-US" sz="24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5126787" y="1097951"/>
            <a:ext cx="3978613" cy="1603880"/>
            <a:chOff x="5126787" y="1158603"/>
            <a:chExt cx="3978613" cy="1603880"/>
          </a:xfrm>
        </p:grpSpPr>
        <p:grpSp>
          <p:nvGrpSpPr>
            <p:cNvPr id="36" name="Group 35"/>
            <p:cNvGrpSpPr/>
            <p:nvPr/>
          </p:nvGrpSpPr>
          <p:grpSpPr>
            <a:xfrm>
              <a:off x="5126787" y="1158603"/>
              <a:ext cx="3978613" cy="1603880"/>
              <a:chOff x="5126787" y="1158603"/>
              <a:chExt cx="3978613" cy="1603880"/>
            </a:xfrm>
          </p:grpSpPr>
          <p:sp>
            <p:nvSpPr>
              <p:cNvPr id="41" name="Oval Callout 40"/>
              <p:cNvSpPr/>
              <p:nvPr/>
            </p:nvSpPr>
            <p:spPr>
              <a:xfrm>
                <a:off x="5126787" y="1158603"/>
                <a:ext cx="3978613" cy="1603880"/>
              </a:xfrm>
              <a:prstGeom prst="wedgeEllipseCallou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2" name="Picture 41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47419" y="1431291"/>
                <a:ext cx="737547" cy="795815"/>
              </a:xfrm>
              <a:prstGeom prst="rect">
                <a:avLst/>
              </a:prstGeom>
            </p:spPr>
          </p:pic>
          <p:sp>
            <p:nvSpPr>
              <p:cNvPr id="43" name="Rectangle 42"/>
              <p:cNvSpPr/>
              <p:nvPr/>
            </p:nvSpPr>
            <p:spPr>
              <a:xfrm>
                <a:off x="5526890" y="2099257"/>
                <a:ext cx="64152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spcAft>
                    <a:spcPts val="1000"/>
                  </a:spcAft>
                </a:pPr>
                <a:r>
                  <a:rPr lang="en-US" sz="2400" dirty="0" smtClean="0">
                    <a:solidFill>
                      <a:srgbClr val="FF0000"/>
                    </a:solidFill>
                    <a:latin typeface="Roboto Condensed" panose="020B0604020202020204" charset="0"/>
                    <a:ea typeface="Roboto Condensed" panose="020B0604020202020204" charset="0"/>
                  </a:rPr>
                  <a:t>25$</a:t>
                </a:r>
                <a:endParaRPr lang="en-US" sz="2400" dirty="0">
                  <a:solidFill>
                    <a:srgbClr val="FF0000"/>
                  </a:solidFill>
                  <a:latin typeface="Roboto Condensed" panose="020B0604020202020204" charset="0"/>
                  <a:ea typeface="Roboto Condensed" panose="020B0604020202020204" charset="0"/>
                </a:endParaRPr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6438709" y="2099257"/>
                <a:ext cx="64152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spcAft>
                    <a:spcPts val="1000"/>
                  </a:spcAft>
                </a:pPr>
                <a:r>
                  <a:rPr lang="en-US" sz="2400" dirty="0" smtClean="0">
                    <a:solidFill>
                      <a:srgbClr val="0070C0"/>
                    </a:solidFill>
                    <a:latin typeface="Roboto Condensed" panose="020B0604020202020204" charset="0"/>
                    <a:ea typeface="Roboto Condensed" panose="020B0604020202020204" charset="0"/>
                  </a:rPr>
                  <a:t>20$</a:t>
                </a:r>
                <a:endParaRPr lang="en-US" sz="2400" dirty="0">
                  <a:solidFill>
                    <a:srgbClr val="0070C0"/>
                  </a:solidFill>
                  <a:latin typeface="Roboto Condensed" panose="020B0604020202020204" charset="0"/>
                  <a:ea typeface="Roboto Condensed" panose="020B0604020202020204" charset="0"/>
                </a:endParaRPr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7350528" y="2102857"/>
                <a:ext cx="64152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spcAft>
                    <a:spcPts val="1000"/>
                  </a:spcAft>
                </a:pPr>
                <a:r>
                  <a:rPr lang="en-US" sz="2400" dirty="0" smtClean="0">
                    <a:solidFill>
                      <a:srgbClr val="263248"/>
                    </a:solidFill>
                    <a:latin typeface="Roboto Condensed" panose="020B0604020202020204" charset="0"/>
                    <a:ea typeface="Roboto Condensed" panose="020B0604020202020204" charset="0"/>
                  </a:rPr>
                  <a:t>10$</a:t>
                </a:r>
                <a:endParaRPr lang="en-US" sz="2400" dirty="0">
                  <a:solidFill>
                    <a:srgbClr val="263248"/>
                  </a:solidFill>
                  <a:latin typeface="Roboto Condensed" panose="020B0604020202020204" charset="0"/>
                  <a:ea typeface="Roboto Condensed" panose="020B0604020202020204" charset="0"/>
                </a:endParaRPr>
              </a:p>
            </p:txBody>
          </p:sp>
        </p:grpSp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45085" y="1431290"/>
              <a:ext cx="737547" cy="795815"/>
            </a:xfrm>
            <a:prstGeom prst="rect">
              <a:avLst/>
            </a:prstGeom>
          </p:spPr>
        </p:pic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35876" y="1422979"/>
              <a:ext cx="737547" cy="795815"/>
            </a:xfrm>
            <a:prstGeom prst="rect">
              <a:avLst/>
            </a:prstGeom>
          </p:spPr>
        </p:pic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28571" y="1425868"/>
              <a:ext cx="737547" cy="795815"/>
            </a:xfrm>
            <a:prstGeom prst="rect">
              <a:avLst/>
            </a:prstGeom>
          </p:spPr>
        </p:pic>
        <p:sp>
          <p:nvSpPr>
            <p:cNvPr id="40" name="Rectangle 39"/>
            <p:cNvSpPr/>
            <p:nvPr/>
          </p:nvSpPr>
          <p:spPr>
            <a:xfrm>
              <a:off x="8171574" y="2099256"/>
              <a:ext cx="489236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spcAft>
                  <a:spcPts val="1000"/>
                </a:spcAft>
              </a:pPr>
              <a:r>
                <a:rPr lang="en-US" sz="2400" dirty="0" smtClean="0">
                  <a:solidFill>
                    <a:schemeClr val="accent6"/>
                  </a:solidFill>
                  <a:latin typeface="Roboto Condensed" panose="020B0604020202020204" charset="0"/>
                  <a:ea typeface="Roboto Condensed" panose="020B0604020202020204" charset="0"/>
                </a:rPr>
                <a:t>5$</a:t>
              </a:r>
              <a:endParaRPr lang="en-US" sz="2400" dirty="0">
                <a:solidFill>
                  <a:schemeClr val="accent6"/>
                </a:solidFill>
                <a:latin typeface="Roboto Condensed" panose="020B0604020202020204" charset="0"/>
                <a:ea typeface="Roboto Condensed" panose="020B060402020202020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7949099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2" name="Google Shape;192;p1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grpSp>
        <p:nvGrpSpPr>
          <p:cNvPr id="194" name="Google Shape;194;p12"/>
          <p:cNvGrpSpPr/>
          <p:nvPr/>
        </p:nvGrpSpPr>
        <p:grpSpPr>
          <a:xfrm>
            <a:off x="293683" y="574116"/>
            <a:ext cx="309041" cy="403123"/>
            <a:chOff x="590250" y="244200"/>
            <a:chExt cx="407975" cy="532175"/>
          </a:xfrm>
        </p:grpSpPr>
        <p:sp>
          <p:nvSpPr>
            <p:cNvPr id="195" name="Google Shape;195;p12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l" t="t" r="r" b="b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2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2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l" t="t" r="r" b="b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2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2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2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2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2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12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12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12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12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2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2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602724" y="1573166"/>
            <a:ext cx="5567831" cy="1230789"/>
            <a:chOff x="602724" y="1573166"/>
            <a:chExt cx="5567831" cy="1230789"/>
          </a:xfrm>
        </p:grpSpPr>
        <p:grpSp>
          <p:nvGrpSpPr>
            <p:cNvPr id="5" name="Group 4"/>
            <p:cNvGrpSpPr/>
            <p:nvPr/>
          </p:nvGrpSpPr>
          <p:grpSpPr>
            <a:xfrm>
              <a:off x="602724" y="1573166"/>
              <a:ext cx="899098" cy="1230789"/>
              <a:chOff x="6270611" y="2442651"/>
              <a:chExt cx="899098" cy="1230789"/>
            </a:xfrm>
          </p:grpSpPr>
          <p:pic>
            <p:nvPicPr>
              <p:cNvPr id="19" name="Picture 18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70611" y="2442651"/>
                <a:ext cx="899098" cy="970128"/>
              </a:xfrm>
              <a:prstGeom prst="rect">
                <a:avLst/>
              </a:prstGeom>
            </p:spPr>
          </p:pic>
          <p:sp>
            <p:nvSpPr>
              <p:cNvPr id="20" name="Rectangle 19"/>
              <p:cNvSpPr/>
              <p:nvPr/>
            </p:nvSpPr>
            <p:spPr>
              <a:xfrm>
                <a:off x="6399399" y="3211775"/>
                <a:ext cx="64152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spcAft>
                    <a:spcPts val="1000"/>
                  </a:spcAft>
                </a:pPr>
                <a:r>
                  <a:rPr lang="en-US" sz="2400" dirty="0" smtClean="0">
                    <a:solidFill>
                      <a:srgbClr val="00B050"/>
                    </a:solidFill>
                    <a:latin typeface="Roboto Condensed" panose="020B0604020202020204" charset="0"/>
                    <a:ea typeface="Roboto Condensed" panose="020B0604020202020204" charset="0"/>
                  </a:rPr>
                  <a:t>40$</a:t>
                </a:r>
                <a:endParaRPr lang="en-US" sz="2400" dirty="0">
                  <a:solidFill>
                    <a:srgbClr val="00B050"/>
                  </a:solidFill>
                  <a:latin typeface="Roboto Condensed" panose="020B0604020202020204" charset="0"/>
                  <a:ea typeface="Roboto Condensed" panose="020B0604020202020204" charset="0"/>
                </a:endParaRPr>
              </a:p>
            </p:txBody>
          </p:sp>
        </p:grpSp>
        <p:sp>
          <p:nvSpPr>
            <p:cNvPr id="21" name="Flowchart: Alternate Process 20"/>
            <p:cNvSpPr/>
            <p:nvPr/>
          </p:nvSpPr>
          <p:spPr>
            <a:xfrm>
              <a:off x="2398350" y="1585011"/>
              <a:ext cx="3772205" cy="1149927"/>
            </a:xfrm>
            <a:prstGeom prst="flowChartAlternateProcess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5184912" y="1609248"/>
              <a:ext cx="899333" cy="1131028"/>
              <a:chOff x="3686766" y="2472226"/>
              <a:chExt cx="899333" cy="1131028"/>
            </a:xfrm>
          </p:grpSpPr>
          <p:pic>
            <p:nvPicPr>
              <p:cNvPr id="25" name="Picture 24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86766" y="2472226"/>
                <a:ext cx="899333" cy="970382"/>
              </a:xfrm>
              <a:prstGeom prst="rect">
                <a:avLst/>
              </a:prstGeom>
            </p:spPr>
          </p:pic>
          <p:sp>
            <p:nvSpPr>
              <p:cNvPr id="26" name="Rectangle 25"/>
              <p:cNvSpPr/>
              <p:nvPr/>
            </p:nvSpPr>
            <p:spPr>
              <a:xfrm>
                <a:off x="3928351" y="3264700"/>
                <a:ext cx="496993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>
                  <a:spcAft>
                    <a:spcPts val="1000"/>
                  </a:spcAft>
                </a:pPr>
                <a:r>
                  <a:rPr lang="en-US" sz="1600" dirty="0" smtClean="0">
                    <a:solidFill>
                      <a:schemeClr val="accent6"/>
                    </a:solidFill>
                    <a:latin typeface="Roboto Condensed" panose="020B0604020202020204" charset="0"/>
                    <a:ea typeface="Roboto Condensed" panose="020B0604020202020204" charset="0"/>
                  </a:rPr>
                  <a:t>5$</a:t>
                </a:r>
                <a:endParaRPr lang="en-US" sz="1600" dirty="0">
                  <a:solidFill>
                    <a:schemeClr val="accent6"/>
                  </a:solidFill>
                  <a:latin typeface="Roboto Condensed" panose="020B0604020202020204" charset="0"/>
                  <a:ea typeface="Roboto Condensed" panose="020B0604020202020204" charset="0"/>
                </a:endParaRPr>
              </a:p>
            </p:txBody>
          </p:sp>
        </p:grpSp>
        <p:grpSp>
          <p:nvGrpSpPr>
            <p:cNvPr id="3" name="Group 2"/>
            <p:cNvGrpSpPr/>
            <p:nvPr/>
          </p:nvGrpSpPr>
          <p:grpSpPr>
            <a:xfrm>
              <a:off x="3877329" y="1591518"/>
              <a:ext cx="899333" cy="1136912"/>
              <a:chOff x="2656186" y="2463595"/>
              <a:chExt cx="899333" cy="1136912"/>
            </a:xfrm>
          </p:grpSpPr>
          <p:pic>
            <p:nvPicPr>
              <p:cNvPr id="24" name="Picture 23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56186" y="2463595"/>
                <a:ext cx="899333" cy="970382"/>
              </a:xfrm>
              <a:prstGeom prst="rect">
                <a:avLst/>
              </a:prstGeom>
            </p:spPr>
          </p:pic>
          <p:sp>
            <p:nvSpPr>
              <p:cNvPr id="27" name="Rectangle 26"/>
              <p:cNvSpPr/>
              <p:nvPr/>
            </p:nvSpPr>
            <p:spPr>
              <a:xfrm>
                <a:off x="2839943" y="3261953"/>
                <a:ext cx="548177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>
                  <a:spcAft>
                    <a:spcPts val="1000"/>
                  </a:spcAft>
                </a:pPr>
                <a:r>
                  <a:rPr lang="en-US" sz="1600" dirty="0" smtClean="0">
                    <a:solidFill>
                      <a:schemeClr val="accent2">
                        <a:lumMod val="75000"/>
                      </a:schemeClr>
                    </a:solidFill>
                    <a:latin typeface="Roboto Condensed" panose="020B0604020202020204" charset="0"/>
                    <a:ea typeface="Roboto Condensed" panose="020B0604020202020204" charset="0"/>
                  </a:rPr>
                  <a:t>10$</a:t>
                </a:r>
                <a:endParaRPr lang="en-US" sz="1600" dirty="0">
                  <a:solidFill>
                    <a:schemeClr val="accent2">
                      <a:lumMod val="75000"/>
                    </a:schemeClr>
                  </a:solidFill>
                  <a:latin typeface="Roboto Condensed" panose="020B0604020202020204" charset="0"/>
                  <a:ea typeface="Roboto Condensed" panose="020B0604020202020204" charset="0"/>
                </a:endParaRPr>
              </a:p>
            </p:txBody>
          </p:sp>
        </p:grpSp>
        <p:grpSp>
          <p:nvGrpSpPr>
            <p:cNvPr id="2" name="Group 1"/>
            <p:cNvGrpSpPr/>
            <p:nvPr/>
          </p:nvGrpSpPr>
          <p:grpSpPr>
            <a:xfrm>
              <a:off x="2527138" y="1585011"/>
              <a:ext cx="899333" cy="1160603"/>
              <a:chOff x="1594285" y="2442651"/>
              <a:chExt cx="899333" cy="1160603"/>
            </a:xfrm>
          </p:grpSpPr>
          <p:pic>
            <p:nvPicPr>
              <p:cNvPr id="23" name="Picture 22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94285" y="2442651"/>
                <a:ext cx="899333" cy="970382"/>
              </a:xfrm>
              <a:prstGeom prst="rect">
                <a:avLst/>
              </a:prstGeom>
            </p:spPr>
          </p:pic>
          <p:sp>
            <p:nvSpPr>
              <p:cNvPr id="28" name="Rectangle 27"/>
              <p:cNvSpPr/>
              <p:nvPr/>
            </p:nvSpPr>
            <p:spPr>
              <a:xfrm>
                <a:off x="1790372" y="3264700"/>
                <a:ext cx="517886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>
                  <a:spcAft>
                    <a:spcPts val="1000"/>
                  </a:spcAft>
                </a:pPr>
                <a:r>
                  <a:rPr lang="en-US" sz="1600" dirty="0" smtClean="0">
                    <a:solidFill>
                      <a:srgbClr val="FF0000"/>
                    </a:solidFill>
                    <a:latin typeface="Roboto Condensed" panose="020B0604020202020204" charset="0"/>
                    <a:ea typeface="Roboto Condensed" panose="020B0604020202020204" charset="0"/>
                  </a:rPr>
                  <a:t>25$</a:t>
                </a:r>
                <a:endParaRPr lang="en-US" sz="1600" dirty="0">
                  <a:solidFill>
                    <a:srgbClr val="FF0000"/>
                  </a:solidFill>
                  <a:latin typeface="Roboto Condensed" panose="020B0604020202020204" charset="0"/>
                  <a:ea typeface="Roboto Condensed" panose="020B0604020202020204" charset="0"/>
                </a:endParaRPr>
              </a:p>
            </p:txBody>
          </p:sp>
        </p:grpSp>
        <p:sp>
          <p:nvSpPr>
            <p:cNvPr id="29" name="Rectangle 28"/>
            <p:cNvSpPr/>
            <p:nvPr/>
          </p:nvSpPr>
          <p:spPr>
            <a:xfrm>
              <a:off x="1530145" y="1573166"/>
              <a:ext cx="553357" cy="101566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spcAft>
                  <a:spcPts val="1000"/>
                </a:spcAft>
              </a:pPr>
              <a:r>
                <a:rPr lang="en-US" sz="6000" dirty="0">
                  <a:solidFill>
                    <a:srgbClr val="263248"/>
                  </a:solidFill>
                  <a:latin typeface="Roboto Condensed" panose="020B0604020202020204" charset="0"/>
                  <a:ea typeface="Roboto Condensed" panose="020B0604020202020204" charset="0"/>
                </a:rPr>
                <a:t>=</a:t>
              </a: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3391731" y="1645635"/>
              <a:ext cx="566181" cy="101566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spcAft>
                  <a:spcPts val="1000"/>
                </a:spcAft>
              </a:pPr>
              <a:r>
                <a:rPr lang="en-US" sz="6000" dirty="0">
                  <a:solidFill>
                    <a:srgbClr val="263248"/>
                  </a:solidFill>
                  <a:latin typeface="Roboto Condensed" panose="020B0604020202020204" charset="0"/>
                  <a:ea typeface="Roboto Condensed" panose="020B0604020202020204" charset="0"/>
                </a:rPr>
                <a:t>+</a:t>
              </a: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4720667" y="1652142"/>
              <a:ext cx="566181" cy="101566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spcAft>
                  <a:spcPts val="1000"/>
                </a:spcAft>
              </a:pPr>
              <a:r>
                <a:rPr lang="en-US" sz="6000" dirty="0">
                  <a:solidFill>
                    <a:srgbClr val="263248"/>
                  </a:solidFill>
                  <a:latin typeface="Roboto Condensed" panose="020B0604020202020204" charset="0"/>
                  <a:ea typeface="Roboto Condensed" panose="020B0604020202020204" charset="0"/>
                </a:rPr>
                <a:t>+</a:t>
              </a: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600676" y="2952268"/>
            <a:ext cx="4227883" cy="1230789"/>
            <a:chOff x="529843" y="2520458"/>
            <a:chExt cx="4227883" cy="1230789"/>
          </a:xfrm>
        </p:grpSpPr>
        <p:grpSp>
          <p:nvGrpSpPr>
            <p:cNvPr id="49" name="Group 48"/>
            <p:cNvGrpSpPr/>
            <p:nvPr/>
          </p:nvGrpSpPr>
          <p:grpSpPr>
            <a:xfrm>
              <a:off x="529843" y="2520458"/>
              <a:ext cx="899098" cy="1230789"/>
              <a:chOff x="6270611" y="2442651"/>
              <a:chExt cx="899098" cy="1230789"/>
            </a:xfrm>
          </p:grpSpPr>
          <p:pic>
            <p:nvPicPr>
              <p:cNvPr id="63" name="Picture 62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70611" y="2442651"/>
                <a:ext cx="899098" cy="970128"/>
              </a:xfrm>
              <a:prstGeom prst="rect">
                <a:avLst/>
              </a:prstGeom>
            </p:spPr>
          </p:pic>
          <p:sp>
            <p:nvSpPr>
              <p:cNvPr id="64" name="Rectangle 63"/>
              <p:cNvSpPr/>
              <p:nvPr/>
            </p:nvSpPr>
            <p:spPr>
              <a:xfrm>
                <a:off x="6399399" y="3211775"/>
                <a:ext cx="64152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spcAft>
                    <a:spcPts val="1000"/>
                  </a:spcAft>
                </a:pPr>
                <a:r>
                  <a:rPr lang="en-US" sz="2400" dirty="0" smtClean="0">
                    <a:solidFill>
                      <a:srgbClr val="00B050"/>
                    </a:solidFill>
                    <a:latin typeface="Roboto Condensed" panose="020B0604020202020204" charset="0"/>
                    <a:ea typeface="Roboto Condensed" panose="020B0604020202020204" charset="0"/>
                  </a:rPr>
                  <a:t>40$</a:t>
                </a:r>
                <a:endParaRPr lang="en-US" sz="2400" dirty="0">
                  <a:solidFill>
                    <a:srgbClr val="00B050"/>
                  </a:solidFill>
                  <a:latin typeface="Roboto Condensed" panose="020B0604020202020204" charset="0"/>
                  <a:ea typeface="Roboto Condensed" panose="020B0604020202020204" charset="0"/>
                </a:endParaRPr>
              </a:p>
            </p:txBody>
          </p:sp>
        </p:grpSp>
        <p:sp>
          <p:nvSpPr>
            <p:cNvPr id="50" name="Flowchart: Alternate Process 49"/>
            <p:cNvSpPr/>
            <p:nvPr/>
          </p:nvSpPr>
          <p:spPr>
            <a:xfrm>
              <a:off x="2325470" y="2532303"/>
              <a:ext cx="2432256" cy="1149927"/>
            </a:xfrm>
            <a:prstGeom prst="flowChartAlternateProcess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2" name="Group 51"/>
            <p:cNvGrpSpPr/>
            <p:nvPr/>
          </p:nvGrpSpPr>
          <p:grpSpPr>
            <a:xfrm>
              <a:off x="3804448" y="2538810"/>
              <a:ext cx="899333" cy="1136912"/>
              <a:chOff x="2656186" y="2463595"/>
              <a:chExt cx="899333" cy="1136912"/>
            </a:xfrm>
          </p:grpSpPr>
          <p:pic>
            <p:nvPicPr>
              <p:cNvPr id="59" name="Picture 58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56186" y="2463595"/>
                <a:ext cx="899333" cy="970382"/>
              </a:xfrm>
              <a:prstGeom prst="rect">
                <a:avLst/>
              </a:prstGeom>
            </p:spPr>
          </p:pic>
          <p:sp>
            <p:nvSpPr>
              <p:cNvPr id="60" name="Rectangle 59"/>
              <p:cNvSpPr/>
              <p:nvPr/>
            </p:nvSpPr>
            <p:spPr>
              <a:xfrm>
                <a:off x="2839943" y="3261953"/>
                <a:ext cx="548177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>
                  <a:spcAft>
                    <a:spcPts val="1000"/>
                  </a:spcAft>
                </a:pPr>
                <a:r>
                  <a:rPr lang="en-US" sz="1600" dirty="0">
                    <a:solidFill>
                      <a:srgbClr val="0070C0"/>
                    </a:solidFill>
                    <a:latin typeface="Roboto Condensed" panose="020B0604020202020204" charset="0"/>
                    <a:ea typeface="Roboto Condensed" panose="020B0604020202020204" charset="0"/>
                  </a:rPr>
                  <a:t>2</a:t>
                </a:r>
                <a:r>
                  <a:rPr lang="en-US" sz="1600" dirty="0" smtClean="0">
                    <a:solidFill>
                      <a:srgbClr val="0070C0"/>
                    </a:solidFill>
                    <a:latin typeface="Roboto Condensed" panose="020B0604020202020204" charset="0"/>
                    <a:ea typeface="Roboto Condensed" panose="020B0604020202020204" charset="0"/>
                  </a:rPr>
                  <a:t>0$</a:t>
                </a:r>
                <a:endParaRPr lang="en-US" sz="1600" dirty="0">
                  <a:solidFill>
                    <a:srgbClr val="0070C0"/>
                  </a:solidFill>
                  <a:latin typeface="Roboto Condensed" panose="020B0604020202020204" charset="0"/>
                  <a:ea typeface="Roboto Condensed" panose="020B0604020202020204" charset="0"/>
                </a:endParaRPr>
              </a:p>
            </p:txBody>
          </p:sp>
        </p:grpSp>
        <p:grpSp>
          <p:nvGrpSpPr>
            <p:cNvPr id="53" name="Group 52"/>
            <p:cNvGrpSpPr/>
            <p:nvPr/>
          </p:nvGrpSpPr>
          <p:grpSpPr>
            <a:xfrm>
              <a:off x="2454257" y="2532303"/>
              <a:ext cx="899333" cy="1160603"/>
              <a:chOff x="1594285" y="2442651"/>
              <a:chExt cx="899333" cy="1160603"/>
            </a:xfrm>
          </p:grpSpPr>
          <p:pic>
            <p:nvPicPr>
              <p:cNvPr id="57" name="Picture 56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94285" y="2442651"/>
                <a:ext cx="899333" cy="970382"/>
              </a:xfrm>
              <a:prstGeom prst="rect">
                <a:avLst/>
              </a:prstGeom>
            </p:spPr>
          </p:pic>
          <p:sp>
            <p:nvSpPr>
              <p:cNvPr id="58" name="Rectangle 57"/>
              <p:cNvSpPr/>
              <p:nvPr/>
            </p:nvSpPr>
            <p:spPr>
              <a:xfrm>
                <a:off x="1790372" y="3264700"/>
                <a:ext cx="517886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>
                  <a:spcAft>
                    <a:spcPts val="1000"/>
                  </a:spcAft>
                </a:pPr>
                <a:r>
                  <a:rPr lang="en-US" sz="1600" dirty="0" smtClean="0">
                    <a:solidFill>
                      <a:srgbClr val="0070C0"/>
                    </a:solidFill>
                    <a:latin typeface="Roboto Condensed" panose="020B0604020202020204" charset="0"/>
                    <a:ea typeface="Roboto Condensed" panose="020B0604020202020204" charset="0"/>
                  </a:rPr>
                  <a:t>20$</a:t>
                </a:r>
                <a:endParaRPr lang="en-US" sz="1600" dirty="0">
                  <a:solidFill>
                    <a:srgbClr val="0070C0"/>
                  </a:solidFill>
                  <a:latin typeface="Roboto Condensed" panose="020B0604020202020204" charset="0"/>
                  <a:ea typeface="Roboto Condensed" panose="020B0604020202020204" charset="0"/>
                </a:endParaRPr>
              </a:p>
            </p:txBody>
          </p:sp>
        </p:grpSp>
        <p:sp>
          <p:nvSpPr>
            <p:cNvPr id="54" name="Rectangle 53"/>
            <p:cNvSpPr/>
            <p:nvPr/>
          </p:nvSpPr>
          <p:spPr>
            <a:xfrm>
              <a:off x="1457264" y="2520458"/>
              <a:ext cx="553357" cy="101566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spcAft>
                  <a:spcPts val="1000"/>
                </a:spcAft>
              </a:pPr>
              <a:r>
                <a:rPr lang="en-US" sz="6000" dirty="0">
                  <a:solidFill>
                    <a:srgbClr val="263248"/>
                  </a:solidFill>
                  <a:latin typeface="Roboto Condensed" panose="020B0604020202020204" charset="0"/>
                  <a:ea typeface="Roboto Condensed" panose="020B0604020202020204" charset="0"/>
                </a:rPr>
                <a:t>=</a:t>
              </a:r>
            </a:p>
          </p:txBody>
        </p:sp>
        <p:sp>
          <p:nvSpPr>
            <p:cNvPr id="55" name="Rectangle 54"/>
            <p:cNvSpPr/>
            <p:nvPr/>
          </p:nvSpPr>
          <p:spPr>
            <a:xfrm>
              <a:off x="3318850" y="2592927"/>
              <a:ext cx="566181" cy="101566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spcAft>
                  <a:spcPts val="1000"/>
                </a:spcAft>
              </a:pPr>
              <a:r>
                <a:rPr lang="en-US" sz="6000" dirty="0">
                  <a:solidFill>
                    <a:srgbClr val="263248"/>
                  </a:solidFill>
                  <a:latin typeface="Roboto Condensed" panose="020B0604020202020204" charset="0"/>
                  <a:ea typeface="Roboto Condensed" panose="020B0604020202020204" charset="0"/>
                </a:rPr>
                <a:t>+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6485403" y="1848536"/>
            <a:ext cx="2257349" cy="740294"/>
            <a:chOff x="6485403" y="1848536"/>
            <a:chExt cx="2257349" cy="740294"/>
          </a:xfrm>
        </p:grpSpPr>
        <p:sp>
          <p:nvSpPr>
            <p:cNvPr id="67" name="Flowchart: Alternate Process 66"/>
            <p:cNvSpPr/>
            <p:nvPr/>
          </p:nvSpPr>
          <p:spPr>
            <a:xfrm>
              <a:off x="6485403" y="1848536"/>
              <a:ext cx="2257349" cy="740294"/>
            </a:xfrm>
            <a:prstGeom prst="flowChartAlternateProcess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/>
            <p:cNvSpPr/>
            <p:nvPr/>
          </p:nvSpPr>
          <p:spPr>
            <a:xfrm>
              <a:off x="6485403" y="1954138"/>
              <a:ext cx="225734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spcAft>
                  <a:spcPts val="1000"/>
                </a:spcAft>
              </a:pPr>
              <a:r>
                <a:rPr lang="en-US" sz="2400" dirty="0">
                  <a:solidFill>
                    <a:srgbClr val="FF0000"/>
                  </a:solidFill>
                  <a:latin typeface="Roboto Condensed" panose="020B0604020202020204" charset="0"/>
                  <a:ea typeface="Roboto Condensed" panose="020B0604020202020204" charset="0"/>
                </a:rPr>
                <a:t>Greedy algorithm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6485401" y="3162421"/>
            <a:ext cx="2257349" cy="740294"/>
            <a:chOff x="6485401" y="3162421"/>
            <a:chExt cx="2257349" cy="740294"/>
          </a:xfrm>
        </p:grpSpPr>
        <p:sp>
          <p:nvSpPr>
            <p:cNvPr id="68" name="Flowchart: Alternate Process 67"/>
            <p:cNvSpPr/>
            <p:nvPr/>
          </p:nvSpPr>
          <p:spPr>
            <a:xfrm>
              <a:off x="6485401" y="3162421"/>
              <a:ext cx="2257349" cy="740294"/>
            </a:xfrm>
            <a:prstGeom prst="flowChartAlternateProcess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/>
            <p:cNvSpPr/>
            <p:nvPr/>
          </p:nvSpPr>
          <p:spPr>
            <a:xfrm>
              <a:off x="6751499" y="3295319"/>
              <a:ext cx="172515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spcAft>
                  <a:spcPts val="1000"/>
                </a:spcAft>
              </a:pPr>
              <a:r>
                <a:rPr lang="en-US" sz="2400" dirty="0" smtClean="0">
                  <a:solidFill>
                    <a:srgbClr val="0070C0"/>
                  </a:solidFill>
                  <a:latin typeface="Roboto Condensed" panose="020B0604020202020204" charset="0"/>
                  <a:ea typeface="Roboto Condensed" panose="020B0604020202020204" charset="0"/>
                </a:rPr>
                <a:t>Actual result</a:t>
              </a:r>
              <a:endParaRPr lang="en-US" sz="2400" dirty="0">
                <a:solidFill>
                  <a:srgbClr val="0070C0"/>
                </a:solidFill>
                <a:latin typeface="Roboto Condensed" panose="020B0604020202020204" charset="0"/>
                <a:ea typeface="Roboto Condensed" panose="020B060402020202020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1291543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7980" y="1983216"/>
            <a:ext cx="2678391" cy="2305967"/>
          </a:xfrm>
          <a:prstGeom prst="rect">
            <a:avLst/>
          </a:prstGeom>
        </p:spPr>
      </p:pic>
      <p:sp>
        <p:nvSpPr>
          <p:cNvPr id="221" name="Google Shape;221;p14"/>
          <p:cNvSpPr txBox="1">
            <a:spLocks noGrp="1"/>
          </p:cNvSpPr>
          <p:nvPr>
            <p:ph type="ctrTitle"/>
          </p:nvPr>
        </p:nvSpPr>
        <p:spPr>
          <a:xfrm>
            <a:off x="463525" y="3136200"/>
            <a:ext cx="4094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PROS &amp; CONS</a:t>
            </a:r>
            <a:endParaRPr sz="4000" dirty="0"/>
          </a:p>
        </p:txBody>
      </p:sp>
      <p:sp>
        <p:nvSpPr>
          <p:cNvPr id="223" name="Google Shape;223;p1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224" name="Google Shape;224;p14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2</a:t>
            </a:r>
            <a:endParaRPr sz="3000"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222164197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PROS &amp; CONS</a:t>
            </a:r>
            <a:endParaRPr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2" name="Google Shape;192;p1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grpSp>
        <p:nvGrpSpPr>
          <p:cNvPr id="194" name="Google Shape;194;p12"/>
          <p:cNvGrpSpPr/>
          <p:nvPr/>
        </p:nvGrpSpPr>
        <p:grpSpPr>
          <a:xfrm>
            <a:off x="293683" y="574116"/>
            <a:ext cx="309041" cy="403123"/>
            <a:chOff x="590250" y="244200"/>
            <a:chExt cx="407975" cy="532175"/>
          </a:xfrm>
        </p:grpSpPr>
        <p:sp>
          <p:nvSpPr>
            <p:cNvPr id="195" name="Google Shape;195;p12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l" t="t" r="r" b="b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2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2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l" t="t" r="r" b="b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2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2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2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2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2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12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12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12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12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2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2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Rectangle 1"/>
          <p:cNvSpPr/>
          <p:nvPr/>
        </p:nvSpPr>
        <p:spPr>
          <a:xfrm>
            <a:off x="293683" y="1350676"/>
            <a:ext cx="8485470" cy="31298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/>
          <p:cNvCxnSpPr>
            <a:stCxn id="2" idx="0"/>
            <a:endCxn id="2" idx="2"/>
          </p:cNvCxnSpPr>
          <p:nvPr/>
        </p:nvCxnSpPr>
        <p:spPr>
          <a:xfrm>
            <a:off x="4536418" y="1350676"/>
            <a:ext cx="0" cy="3129883"/>
          </a:xfrm>
          <a:prstGeom prst="line">
            <a:avLst/>
          </a:prstGeom>
          <a:ln>
            <a:solidFill>
              <a:srgbClr val="263248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306134" y="1800796"/>
            <a:ext cx="8485470" cy="7749"/>
          </a:xfrm>
          <a:prstGeom prst="line">
            <a:avLst/>
          </a:prstGeom>
          <a:ln>
            <a:solidFill>
              <a:srgbClr val="263248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2004949" y="1378498"/>
            <a:ext cx="83548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Aft>
                <a:spcPts val="1000"/>
              </a:spcAft>
            </a:pPr>
            <a:r>
              <a:rPr lang="en-US" sz="28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Pros</a:t>
            </a:r>
          </a:p>
        </p:txBody>
      </p:sp>
      <p:sp>
        <p:nvSpPr>
          <p:cNvPr id="29" name="Rectangle 28"/>
          <p:cNvSpPr/>
          <p:nvPr/>
        </p:nvSpPr>
        <p:spPr>
          <a:xfrm>
            <a:off x="6287331" y="1389893"/>
            <a:ext cx="90441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Aft>
                <a:spcPts val="1000"/>
              </a:spcAft>
            </a:pPr>
            <a:r>
              <a:rPr lang="en-US" sz="28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Cons</a:t>
            </a:r>
          </a:p>
        </p:txBody>
      </p:sp>
      <p:sp>
        <p:nvSpPr>
          <p:cNvPr id="30" name="Rectangle 29"/>
          <p:cNvSpPr/>
          <p:nvPr/>
        </p:nvSpPr>
        <p:spPr>
          <a:xfrm>
            <a:off x="310943" y="1817961"/>
            <a:ext cx="4208215" cy="17594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Aft>
                <a:spcPts val="1000"/>
              </a:spcAft>
              <a:buFontTx/>
              <a:buChar char="-"/>
            </a:pPr>
            <a:r>
              <a:rPr lang="en-US" sz="20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Finding solution is quite easy with a greedy algorithm for a problem</a:t>
            </a:r>
          </a:p>
          <a:p>
            <a:pPr marL="342900" lvl="0" indent="-342900">
              <a:spcAft>
                <a:spcPts val="1000"/>
              </a:spcAft>
              <a:buFontTx/>
              <a:buChar char="-"/>
            </a:pPr>
            <a:r>
              <a:rPr lang="en-US" sz="20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Analyzing the run time for greedy algorithms will generally be much easier than for other techniques</a:t>
            </a:r>
          </a:p>
        </p:txBody>
      </p:sp>
      <p:sp>
        <p:nvSpPr>
          <p:cNvPr id="32" name="Rectangle 31"/>
          <p:cNvSpPr/>
          <p:nvPr/>
        </p:nvSpPr>
        <p:spPr>
          <a:xfrm>
            <a:off x="4551700" y="1808545"/>
            <a:ext cx="420821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Aft>
                <a:spcPts val="1000"/>
              </a:spcAft>
              <a:buFontTx/>
              <a:buChar char="-"/>
            </a:pPr>
            <a:r>
              <a:rPr lang="en-US" sz="20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The local optimal solution may not always be global optimal</a:t>
            </a:r>
          </a:p>
        </p:txBody>
      </p:sp>
    </p:spTree>
    <p:extLst>
      <p:ext uri="{BB962C8B-B14F-4D97-AF65-F5344CB8AC3E}">
        <p14:creationId xmlns:p14="http://schemas.microsoft.com/office/powerpoint/2010/main" val="13988485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4"/>
          <p:cNvSpPr txBox="1">
            <a:spLocks noGrp="1"/>
          </p:cNvSpPr>
          <p:nvPr>
            <p:ph type="ctrTitle"/>
          </p:nvPr>
        </p:nvSpPr>
        <p:spPr>
          <a:xfrm>
            <a:off x="463525" y="3308893"/>
            <a:ext cx="4094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APPLICATIONS</a:t>
            </a:r>
            <a:endParaRPr sz="4000" dirty="0"/>
          </a:p>
        </p:txBody>
      </p:sp>
      <p:sp>
        <p:nvSpPr>
          <p:cNvPr id="223" name="Google Shape;223;p1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 dirty="0"/>
          </a:p>
        </p:txBody>
      </p:sp>
      <p:sp>
        <p:nvSpPr>
          <p:cNvPr id="224" name="Google Shape;224;p14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3</a:t>
            </a:r>
            <a:endParaRPr sz="3000"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271336048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APPLICATIONS</a:t>
            </a:r>
            <a:endParaRPr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2" name="Google Shape;192;p1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sp>
        <p:nvSpPr>
          <p:cNvPr id="19" name="Rectangle 18"/>
          <p:cNvSpPr/>
          <p:nvPr/>
        </p:nvSpPr>
        <p:spPr>
          <a:xfrm>
            <a:off x="338887" y="1441116"/>
            <a:ext cx="4265911" cy="29495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14350" lvl="0" indent="-514350">
              <a:spcAft>
                <a:spcPts val="1000"/>
              </a:spcAft>
              <a:buFont typeface="+mj-lt"/>
              <a:buAutoNum type="romanUcPeriod"/>
            </a:pPr>
            <a:r>
              <a:rPr lang="en-US" sz="24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Activity-Selection Problem</a:t>
            </a:r>
          </a:p>
          <a:p>
            <a:pPr marL="514350" lvl="0" indent="-514350">
              <a:spcAft>
                <a:spcPts val="1000"/>
              </a:spcAft>
              <a:buFont typeface="+mj-lt"/>
              <a:buAutoNum type="romanUcPeriod"/>
            </a:pPr>
            <a:r>
              <a:rPr lang="en-US" sz="2400" dirty="0" err="1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Kruskal’s</a:t>
            </a:r>
            <a:r>
              <a:rPr lang="en-US" sz="24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 Algorithm</a:t>
            </a:r>
          </a:p>
          <a:p>
            <a:pPr marL="514350" lvl="0" indent="-514350">
              <a:spcAft>
                <a:spcPts val="1000"/>
              </a:spcAft>
              <a:buFont typeface="+mj-lt"/>
              <a:buAutoNum type="romanUcPeriod"/>
            </a:pPr>
            <a:r>
              <a:rPr lang="en-US" sz="24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Huffman Coding</a:t>
            </a:r>
          </a:p>
          <a:p>
            <a:pPr marL="514350" indent="-514350">
              <a:spcAft>
                <a:spcPts val="1000"/>
              </a:spcAft>
              <a:buFont typeface="+mj-lt"/>
              <a:buAutoNum type="romanUcPeriod"/>
            </a:pPr>
            <a:r>
              <a:rPr lang="en-US" sz="24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Sequencing Problem</a:t>
            </a:r>
          </a:p>
          <a:p>
            <a:pPr marL="514350" lvl="0" indent="-514350">
              <a:spcAft>
                <a:spcPts val="1000"/>
              </a:spcAft>
              <a:buFont typeface="+mj-lt"/>
              <a:buAutoNum type="romanUcPeriod"/>
            </a:pPr>
            <a:r>
              <a:rPr lang="en-US" sz="24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Fractional Knapsack Problem</a:t>
            </a:r>
          </a:p>
          <a:p>
            <a:pPr lvl="0">
              <a:spcAft>
                <a:spcPts val="1000"/>
              </a:spcAft>
            </a:pPr>
            <a:endParaRPr lang="en-US" sz="2400" dirty="0">
              <a:solidFill>
                <a:srgbClr val="263248"/>
              </a:solidFill>
              <a:latin typeface="Roboto Condensed" panose="020B0604020202020204" charset="0"/>
              <a:ea typeface="Roboto Condensed" panose="020B0604020202020204" charset="0"/>
            </a:endParaRPr>
          </a:p>
        </p:txBody>
      </p:sp>
      <p:grpSp>
        <p:nvGrpSpPr>
          <p:cNvPr id="20" name="Google Shape;762;p37"/>
          <p:cNvGrpSpPr/>
          <p:nvPr/>
        </p:nvGrpSpPr>
        <p:grpSpPr>
          <a:xfrm>
            <a:off x="316554" y="608248"/>
            <a:ext cx="334872" cy="334853"/>
            <a:chOff x="576250" y="4319400"/>
            <a:chExt cx="442075" cy="442050"/>
          </a:xfrm>
        </p:grpSpPr>
        <p:sp>
          <p:nvSpPr>
            <p:cNvPr id="21" name="Google Shape;763;p37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764;p37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765;p37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766;p37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45495765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560077" y="2335203"/>
            <a:ext cx="5209082" cy="149152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Google Shape;248;p17"/>
          <p:cNvSpPr txBox="1">
            <a:spLocks noGrp="1"/>
          </p:cNvSpPr>
          <p:nvPr>
            <p:ph type="ctrTitle" idx="4294967295"/>
          </p:nvPr>
        </p:nvSpPr>
        <p:spPr>
          <a:xfrm>
            <a:off x="380768" y="2501064"/>
            <a:ext cx="55677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>
                <a:solidFill>
                  <a:schemeClr val="accent5"/>
                </a:solidFill>
              </a:rPr>
              <a:t>ACTIVITY-SELECTION</a:t>
            </a:r>
            <a:br>
              <a:rPr lang="en-US" sz="4400" dirty="0">
                <a:solidFill>
                  <a:schemeClr val="accent5"/>
                </a:solidFill>
              </a:rPr>
            </a:br>
            <a:r>
              <a:rPr lang="en-US" sz="4400" dirty="0">
                <a:solidFill>
                  <a:schemeClr val="accent5"/>
                </a:solidFill>
              </a:rPr>
              <a:t>PROBLEM</a:t>
            </a:r>
            <a:endParaRPr sz="4400" dirty="0">
              <a:solidFill>
                <a:schemeClr val="accent5"/>
              </a:solidFill>
            </a:endParaRPr>
          </a:p>
        </p:txBody>
      </p:sp>
      <p:grpSp>
        <p:nvGrpSpPr>
          <p:cNvPr id="250" name="Google Shape;250;p17"/>
          <p:cNvGrpSpPr/>
          <p:nvPr/>
        </p:nvGrpSpPr>
        <p:grpSpPr>
          <a:xfrm>
            <a:off x="6682481" y="378837"/>
            <a:ext cx="1588639" cy="1588655"/>
            <a:chOff x="6643075" y="3664250"/>
            <a:chExt cx="407950" cy="407975"/>
          </a:xfrm>
        </p:grpSpPr>
        <p:sp>
          <p:nvSpPr>
            <p:cNvPr id="251" name="Google Shape;251;p17"/>
            <p:cNvSpPr/>
            <p:nvPr/>
          </p:nvSpPr>
          <p:spPr>
            <a:xfrm>
              <a:off x="6794075" y="3815250"/>
              <a:ext cx="211300" cy="211300"/>
            </a:xfrm>
            <a:custGeom>
              <a:avLst/>
              <a:gdLst/>
              <a:ahLst/>
              <a:cxnLst/>
              <a:rect l="l" t="t" r="r" b="b"/>
              <a:pathLst>
                <a:path w="8452" h="8452" fill="none" extrusionOk="0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w="19050" cap="rnd" cmpd="sng">
              <a:solidFill>
                <a:srgbClr val="C7D3E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17"/>
            <p:cNvSpPr/>
            <p:nvPr/>
          </p:nvSpPr>
          <p:spPr>
            <a:xfrm>
              <a:off x="6643075" y="3664250"/>
              <a:ext cx="407950" cy="407975"/>
            </a:xfrm>
            <a:custGeom>
              <a:avLst/>
              <a:gdLst/>
              <a:ahLst/>
              <a:cxnLst/>
              <a:rect l="l" t="t" r="r" b="b"/>
              <a:pathLst>
                <a:path w="16318" h="16319" fill="none" extrusionOk="0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w="19050" cap="rnd" cmpd="sng">
              <a:solidFill>
                <a:srgbClr val="C7D3E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3" name="Google Shape;253;p17"/>
          <p:cNvGrpSpPr/>
          <p:nvPr/>
        </p:nvGrpSpPr>
        <p:grpSpPr>
          <a:xfrm rot="-587363">
            <a:off x="6589251" y="2174497"/>
            <a:ext cx="653127" cy="653134"/>
            <a:chOff x="576250" y="4319400"/>
            <a:chExt cx="442075" cy="442050"/>
          </a:xfrm>
        </p:grpSpPr>
        <p:sp>
          <p:nvSpPr>
            <p:cNvPr id="254" name="Google Shape;254;p17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9050" cap="rnd" cmpd="sng">
              <a:solidFill>
                <a:srgbClr val="3F537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17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9050" cap="rnd" cmpd="sng">
              <a:solidFill>
                <a:srgbClr val="3F537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17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9050" cap="rnd" cmpd="sng">
              <a:solidFill>
                <a:srgbClr val="3F537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17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9050" cap="rnd" cmpd="sng">
              <a:solidFill>
                <a:srgbClr val="3F537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8" name="Google Shape;258;p17"/>
          <p:cNvSpPr/>
          <p:nvPr/>
        </p:nvSpPr>
        <p:spPr>
          <a:xfrm>
            <a:off x="6302724" y="745608"/>
            <a:ext cx="248336" cy="237120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17"/>
          <p:cNvSpPr/>
          <p:nvPr/>
        </p:nvSpPr>
        <p:spPr>
          <a:xfrm rot="2697322">
            <a:off x="7939080" y="1959478"/>
            <a:ext cx="376961" cy="359936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17"/>
          <p:cNvSpPr/>
          <p:nvPr/>
        </p:nvSpPr>
        <p:spPr>
          <a:xfrm>
            <a:off x="8237292" y="1754006"/>
            <a:ext cx="150972" cy="144226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17"/>
          <p:cNvSpPr/>
          <p:nvPr/>
        </p:nvSpPr>
        <p:spPr>
          <a:xfrm rot="1280149">
            <a:off x="6130690" y="1460796"/>
            <a:ext cx="150975" cy="144204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17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ACTIVITY SELECTION PROBLEM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2" name="Google Shape;192;p1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grpSp>
        <p:nvGrpSpPr>
          <p:cNvPr id="20" name="Google Shape;762;p37"/>
          <p:cNvGrpSpPr/>
          <p:nvPr/>
        </p:nvGrpSpPr>
        <p:grpSpPr>
          <a:xfrm>
            <a:off x="479403" y="608248"/>
            <a:ext cx="334872" cy="334853"/>
            <a:chOff x="576250" y="4319400"/>
            <a:chExt cx="442075" cy="442050"/>
          </a:xfrm>
        </p:grpSpPr>
        <p:sp>
          <p:nvSpPr>
            <p:cNvPr id="21" name="Google Shape;763;p37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764;p37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765;p37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766;p37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Rectangle 24"/>
          <p:cNvSpPr/>
          <p:nvPr/>
        </p:nvSpPr>
        <p:spPr>
          <a:xfrm>
            <a:off x="338887" y="1441116"/>
            <a:ext cx="8776762" cy="12721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Aft>
                <a:spcPts val="1000"/>
              </a:spcAft>
            </a:pPr>
            <a:r>
              <a:rPr lang="en-US" sz="2000" i="1" u="sng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Problem</a:t>
            </a:r>
            <a:r>
              <a:rPr lang="en-US" sz="20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: Given a set of </a:t>
            </a:r>
            <a:r>
              <a:rPr lang="en-US" sz="2000" i="1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n</a:t>
            </a:r>
            <a:r>
              <a:rPr lang="en-US" sz="2000" i="1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sz="20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activities, each having a start and finish time. Some of </a:t>
            </a:r>
          </a:p>
          <a:p>
            <a:pPr lvl="0">
              <a:spcAft>
                <a:spcPts val="1000"/>
              </a:spcAft>
            </a:pPr>
            <a:r>
              <a:rPr lang="en-US" sz="20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these activities are overlapping. Select the maximum sized set of </a:t>
            </a:r>
          </a:p>
          <a:p>
            <a:pPr lvl="0">
              <a:spcAft>
                <a:spcPts val="1000"/>
              </a:spcAft>
            </a:pPr>
            <a:r>
              <a:rPr lang="en-US" sz="20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non-overlapping activities. </a:t>
            </a:r>
          </a:p>
        </p:txBody>
      </p:sp>
      <p:pic>
        <p:nvPicPr>
          <p:cNvPr id="1026" name="Picture 2" descr="Weighted job/interval scheduling - Activity Selection Problem - Algorithms  and Problem SolvingAlgorithms and Problem Solving">
            <a:extLst>
              <a:ext uri="{FF2B5EF4-FFF2-40B4-BE49-F238E27FC236}">
                <a16:creationId xmlns:a16="http://schemas.microsoft.com/office/drawing/2014/main" id="{B1E590C7-316D-48B0-916E-F92C0CD85E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1575" y="2713259"/>
            <a:ext cx="4824525" cy="2364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236248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MEMBERS</a:t>
            </a:r>
            <a:endParaRPr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2" name="Google Shape;192;p1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grpSp>
        <p:nvGrpSpPr>
          <p:cNvPr id="194" name="Google Shape;194;p12"/>
          <p:cNvGrpSpPr/>
          <p:nvPr/>
        </p:nvGrpSpPr>
        <p:grpSpPr>
          <a:xfrm>
            <a:off x="293683" y="574116"/>
            <a:ext cx="309041" cy="403123"/>
            <a:chOff x="590250" y="244200"/>
            <a:chExt cx="407975" cy="532175"/>
          </a:xfrm>
        </p:grpSpPr>
        <p:sp>
          <p:nvSpPr>
            <p:cNvPr id="195" name="Google Shape;195;p12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l" t="t" r="r" b="b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2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2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l" t="t" r="r" b="b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2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2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2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2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2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12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12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12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12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2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2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850;p35"/>
          <p:cNvSpPr/>
          <p:nvPr/>
        </p:nvSpPr>
        <p:spPr>
          <a:xfrm>
            <a:off x="3433109" y="1660285"/>
            <a:ext cx="1736702" cy="1578821"/>
          </a:xfrm>
          <a:custGeom>
            <a:avLst/>
            <a:gdLst/>
            <a:ahLst/>
            <a:cxnLst/>
            <a:rect l="l" t="t" r="r" b="b"/>
            <a:pathLst>
              <a:path w="9495" h="9495" extrusionOk="0">
                <a:moveTo>
                  <a:pt x="9494" y="4748"/>
                </a:moveTo>
                <a:cubicBezTo>
                  <a:pt x="9494" y="7379"/>
                  <a:pt x="7379" y="9494"/>
                  <a:pt x="4748" y="9494"/>
                </a:cubicBezTo>
                <a:cubicBezTo>
                  <a:pt x="2144" y="9494"/>
                  <a:pt x="1" y="7379"/>
                  <a:pt x="1" y="4748"/>
                </a:cubicBezTo>
                <a:cubicBezTo>
                  <a:pt x="1" y="2144"/>
                  <a:pt x="2144" y="1"/>
                  <a:pt x="4748" y="1"/>
                </a:cubicBezTo>
                <a:cubicBezTo>
                  <a:pt x="7379" y="1"/>
                  <a:pt x="9494" y="2144"/>
                  <a:pt x="9494" y="4748"/>
                </a:cubicBezTo>
                <a:close/>
              </a:path>
            </a:pathLst>
          </a:custGeom>
          <a:solidFill>
            <a:srgbClr val="E3E1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0" name="Google Shape;2850;p35"/>
          <p:cNvSpPr/>
          <p:nvPr/>
        </p:nvSpPr>
        <p:spPr>
          <a:xfrm>
            <a:off x="602724" y="1660284"/>
            <a:ext cx="1736702" cy="1578821"/>
          </a:xfrm>
          <a:custGeom>
            <a:avLst/>
            <a:gdLst/>
            <a:ahLst/>
            <a:cxnLst/>
            <a:rect l="l" t="t" r="r" b="b"/>
            <a:pathLst>
              <a:path w="9495" h="9495" extrusionOk="0">
                <a:moveTo>
                  <a:pt x="9494" y="4748"/>
                </a:moveTo>
                <a:cubicBezTo>
                  <a:pt x="9494" y="7379"/>
                  <a:pt x="7379" y="9494"/>
                  <a:pt x="4748" y="9494"/>
                </a:cubicBezTo>
                <a:cubicBezTo>
                  <a:pt x="2144" y="9494"/>
                  <a:pt x="1" y="7379"/>
                  <a:pt x="1" y="4748"/>
                </a:cubicBezTo>
                <a:cubicBezTo>
                  <a:pt x="1" y="2144"/>
                  <a:pt x="2144" y="1"/>
                  <a:pt x="4748" y="1"/>
                </a:cubicBezTo>
                <a:cubicBezTo>
                  <a:pt x="7379" y="1"/>
                  <a:pt x="9494" y="2144"/>
                  <a:pt x="9494" y="4748"/>
                </a:cubicBezTo>
                <a:close/>
              </a:path>
            </a:pathLst>
          </a:custGeom>
          <a:solidFill>
            <a:srgbClr val="E3E1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3" name="Google Shape;2850;p35"/>
          <p:cNvSpPr/>
          <p:nvPr/>
        </p:nvSpPr>
        <p:spPr>
          <a:xfrm>
            <a:off x="6360696" y="1660285"/>
            <a:ext cx="1736702" cy="1578821"/>
          </a:xfrm>
          <a:custGeom>
            <a:avLst/>
            <a:gdLst/>
            <a:ahLst/>
            <a:cxnLst/>
            <a:rect l="l" t="t" r="r" b="b"/>
            <a:pathLst>
              <a:path w="9495" h="9495" extrusionOk="0">
                <a:moveTo>
                  <a:pt x="9494" y="4748"/>
                </a:moveTo>
                <a:cubicBezTo>
                  <a:pt x="9494" y="7379"/>
                  <a:pt x="7379" y="9494"/>
                  <a:pt x="4748" y="9494"/>
                </a:cubicBezTo>
                <a:cubicBezTo>
                  <a:pt x="2144" y="9494"/>
                  <a:pt x="1" y="7379"/>
                  <a:pt x="1" y="4748"/>
                </a:cubicBezTo>
                <a:cubicBezTo>
                  <a:pt x="1" y="2144"/>
                  <a:pt x="2144" y="1"/>
                  <a:pt x="4748" y="1"/>
                </a:cubicBezTo>
                <a:cubicBezTo>
                  <a:pt x="7379" y="1"/>
                  <a:pt x="9494" y="2144"/>
                  <a:pt x="9494" y="4748"/>
                </a:cubicBezTo>
                <a:close/>
              </a:path>
            </a:pathLst>
          </a:custGeom>
          <a:solidFill>
            <a:srgbClr val="E3E1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3079810" y="3319951"/>
            <a:ext cx="2443298" cy="14568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spcAft>
                <a:spcPts val="1000"/>
              </a:spcAft>
            </a:pPr>
            <a:r>
              <a:rPr lang="en-US" sz="2400" dirty="0" smtClean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Nguyễn </a:t>
            </a:r>
            <a:r>
              <a:rPr lang="en-US" sz="24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Hoài Nam </a:t>
            </a:r>
          </a:p>
          <a:p>
            <a:pPr lvl="0" algn="ctr">
              <a:spcAft>
                <a:spcPts val="1000"/>
              </a:spcAft>
            </a:pPr>
            <a:r>
              <a:rPr lang="en-US" sz="2400" dirty="0" smtClean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18521126</a:t>
            </a:r>
            <a:endParaRPr lang="en-US" sz="2400" dirty="0">
              <a:solidFill>
                <a:srgbClr val="263248"/>
              </a:solidFill>
              <a:latin typeface="Roboto Condensed" panose="020B0604020202020204" charset="0"/>
              <a:ea typeface="Roboto Condensed" panose="020B0604020202020204" charset="0"/>
            </a:endParaRPr>
          </a:p>
          <a:p>
            <a:pPr lvl="0">
              <a:spcAft>
                <a:spcPts val="1000"/>
              </a:spcAft>
            </a:pPr>
            <a:endParaRPr lang="en-US" sz="2400" dirty="0">
              <a:solidFill>
                <a:srgbClr val="263248"/>
              </a:solidFill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37219" y="3319951"/>
            <a:ext cx="2901756" cy="14568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spcAft>
                <a:spcPts val="1000"/>
              </a:spcAft>
            </a:pPr>
            <a:r>
              <a:rPr lang="en-US" sz="2400" dirty="0" err="1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Lê</a:t>
            </a:r>
            <a:r>
              <a:rPr lang="en-US" sz="24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sz="2400" dirty="0" err="1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Trịnh</a:t>
            </a:r>
            <a:r>
              <a:rPr lang="en-US" sz="24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sz="2400" dirty="0" err="1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Thanh</a:t>
            </a:r>
            <a:r>
              <a:rPr lang="en-US" sz="24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sz="2400" dirty="0" err="1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Thúy</a:t>
            </a:r>
            <a:r>
              <a:rPr lang="en-US" sz="24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 </a:t>
            </a:r>
            <a:endParaRPr lang="en-US" sz="2400" dirty="0" smtClean="0">
              <a:solidFill>
                <a:srgbClr val="263248"/>
              </a:solidFill>
              <a:latin typeface="Roboto Condensed" panose="020B0604020202020204" charset="0"/>
              <a:ea typeface="Roboto Condensed" panose="020B0604020202020204" charset="0"/>
            </a:endParaRPr>
          </a:p>
          <a:p>
            <a:pPr lvl="0" algn="ctr">
              <a:spcAft>
                <a:spcPts val="1000"/>
              </a:spcAft>
            </a:pPr>
            <a:r>
              <a:rPr lang="en-US" sz="24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19522325</a:t>
            </a:r>
          </a:p>
          <a:p>
            <a:pPr lvl="0">
              <a:spcAft>
                <a:spcPts val="1000"/>
              </a:spcAft>
            </a:pPr>
            <a:endParaRPr lang="en-US" sz="2400" dirty="0">
              <a:solidFill>
                <a:srgbClr val="263248"/>
              </a:solidFill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5550959" y="3319952"/>
            <a:ext cx="3356175" cy="14568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spcAft>
                <a:spcPts val="1000"/>
              </a:spcAft>
            </a:pPr>
            <a:r>
              <a:rPr lang="en-US" sz="2400" dirty="0" err="1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Phạm</a:t>
            </a:r>
            <a:r>
              <a:rPr lang="en-US" sz="24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 Nguyễn </a:t>
            </a:r>
            <a:r>
              <a:rPr lang="en-US" sz="2400" dirty="0" err="1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Thanh</a:t>
            </a:r>
            <a:r>
              <a:rPr lang="en-US" sz="24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sz="2400" dirty="0" err="1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Hà</a:t>
            </a:r>
            <a:r>
              <a:rPr lang="en-US" sz="24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 </a:t>
            </a:r>
            <a:endParaRPr lang="en-US" sz="2400" dirty="0" smtClean="0">
              <a:solidFill>
                <a:srgbClr val="263248"/>
              </a:solidFill>
              <a:latin typeface="Roboto Condensed" panose="020B0604020202020204" charset="0"/>
              <a:ea typeface="Roboto Condensed" panose="020B0604020202020204" charset="0"/>
            </a:endParaRPr>
          </a:p>
          <a:p>
            <a:pPr lvl="0" algn="ctr">
              <a:spcAft>
                <a:spcPts val="1000"/>
              </a:spcAft>
            </a:pPr>
            <a:r>
              <a:rPr lang="en-US" sz="24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19521458</a:t>
            </a:r>
          </a:p>
          <a:p>
            <a:pPr lvl="0">
              <a:spcAft>
                <a:spcPts val="1000"/>
              </a:spcAft>
            </a:pPr>
            <a:endParaRPr lang="en-US" sz="2400" dirty="0">
              <a:solidFill>
                <a:srgbClr val="263248"/>
              </a:solidFill>
              <a:latin typeface="Roboto Condensed" panose="020B0604020202020204" charset="0"/>
              <a:ea typeface="Roboto Condensed" panose="020B0604020202020204" charset="0"/>
            </a:endParaRPr>
          </a:p>
        </p:txBody>
      </p:sp>
      <p:pic>
        <p:nvPicPr>
          <p:cNvPr id="62" name="Picture 6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990" y="2003320"/>
            <a:ext cx="1078879" cy="892748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7601" y="2003320"/>
            <a:ext cx="1078879" cy="892748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9606" y="2003320"/>
            <a:ext cx="1078879" cy="892748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" name="Group 142"/>
          <p:cNvGrpSpPr/>
          <p:nvPr/>
        </p:nvGrpSpPr>
        <p:grpSpPr>
          <a:xfrm>
            <a:off x="1757618" y="3595887"/>
            <a:ext cx="7286857" cy="977748"/>
            <a:chOff x="1757618" y="3595887"/>
            <a:chExt cx="7286857" cy="977748"/>
          </a:xfrm>
        </p:grpSpPr>
        <p:grpSp>
          <p:nvGrpSpPr>
            <p:cNvPr id="55" name="Google Shape;1112;p40"/>
            <p:cNvGrpSpPr/>
            <p:nvPr/>
          </p:nvGrpSpPr>
          <p:grpSpPr>
            <a:xfrm>
              <a:off x="1757618" y="3652569"/>
              <a:ext cx="7286857" cy="817742"/>
              <a:chOff x="2391758" y="3664558"/>
              <a:chExt cx="7189233" cy="817742"/>
            </a:xfrm>
          </p:grpSpPr>
          <p:sp>
            <p:nvSpPr>
              <p:cNvPr id="110" name="Google Shape;1113;p40"/>
              <p:cNvSpPr/>
              <p:nvPr/>
            </p:nvSpPr>
            <p:spPr>
              <a:xfrm>
                <a:off x="2391758" y="3673393"/>
                <a:ext cx="5067600" cy="808906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1114;p40"/>
              <p:cNvSpPr/>
              <p:nvPr/>
            </p:nvSpPr>
            <p:spPr>
              <a:xfrm>
                <a:off x="6873595" y="3664558"/>
                <a:ext cx="2707396" cy="817742"/>
              </a:xfrm>
              <a:custGeom>
                <a:avLst/>
                <a:gdLst/>
                <a:ahLst/>
                <a:cxnLst/>
                <a:rect l="l" t="t" r="r" b="b"/>
                <a:pathLst>
                  <a:path w="72119" h="28422" extrusionOk="0">
                    <a:moveTo>
                      <a:pt x="61778" y="1"/>
                    </a:moveTo>
                    <a:lnTo>
                      <a:pt x="1" y="1"/>
                    </a:lnTo>
                    <a:lnTo>
                      <a:pt x="1" y="14678"/>
                    </a:lnTo>
                    <a:lnTo>
                      <a:pt x="1" y="28421"/>
                    </a:lnTo>
                    <a:lnTo>
                      <a:pt x="61845" y="28421"/>
                    </a:lnTo>
                    <a:cubicBezTo>
                      <a:pt x="62412" y="28421"/>
                      <a:pt x="62946" y="28154"/>
                      <a:pt x="63312" y="27687"/>
                    </a:cubicBezTo>
                    <a:lnTo>
                      <a:pt x="71685" y="15679"/>
                    </a:lnTo>
                    <a:cubicBezTo>
                      <a:pt x="72119" y="15078"/>
                      <a:pt x="72119" y="14278"/>
                      <a:pt x="71718" y="13677"/>
                    </a:cubicBezTo>
                    <a:lnTo>
                      <a:pt x="63312" y="801"/>
                    </a:lnTo>
                    <a:cubicBezTo>
                      <a:pt x="62946" y="301"/>
                      <a:pt x="62412" y="1"/>
                      <a:pt x="6177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33" name="Rectangle 132"/>
            <p:cNvSpPr/>
            <p:nvPr/>
          </p:nvSpPr>
          <p:spPr>
            <a:xfrm>
              <a:off x="2050733" y="3595887"/>
              <a:ext cx="6513322" cy="83612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spcAft>
                  <a:spcPts val="1000"/>
                </a:spcAft>
              </a:pPr>
              <a:r>
                <a:rPr lang="en-US" sz="2000" dirty="0">
                  <a:solidFill>
                    <a:srgbClr val="263248"/>
                  </a:solidFill>
                  <a:latin typeface="Roboto Condensed" panose="020B0604020202020204" charset="0"/>
                  <a:ea typeface="Roboto Condensed" panose="020B0604020202020204" charset="0"/>
                </a:rPr>
                <a:t>Do this following if the </a:t>
              </a:r>
              <a:r>
                <a:rPr lang="en-US" sz="2000" dirty="0">
                  <a:solidFill>
                    <a:srgbClr val="FF0000"/>
                  </a:solidFill>
                  <a:latin typeface="Roboto Condensed" panose="020B0604020202020204" charset="0"/>
                  <a:ea typeface="Roboto Condensed" panose="020B0604020202020204" charset="0"/>
                </a:rPr>
                <a:t>start time of this activity </a:t>
              </a:r>
              <a:r>
                <a:rPr lang="en-US" sz="2000" dirty="0">
                  <a:solidFill>
                    <a:srgbClr val="263248"/>
                  </a:solidFill>
                  <a:latin typeface="Roboto Condensed" panose="020B0604020202020204" charset="0"/>
                  <a:ea typeface="Roboto Condensed" panose="020B0604020202020204" charset="0"/>
                </a:rPr>
                <a:t>is greater than </a:t>
              </a:r>
            </a:p>
            <a:p>
              <a:pPr lvl="0">
                <a:spcAft>
                  <a:spcPts val="1000"/>
                </a:spcAft>
              </a:pPr>
              <a:endParaRPr lang="en-US" sz="20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endParaRPr>
            </a:p>
          </p:txBody>
        </p:sp>
        <p:sp>
          <p:nvSpPr>
            <p:cNvPr id="135" name="Rectangle 134"/>
            <p:cNvSpPr/>
            <p:nvPr/>
          </p:nvSpPr>
          <p:spPr>
            <a:xfrm>
              <a:off x="2170863" y="3890376"/>
              <a:ext cx="6276077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spcAft>
                  <a:spcPts val="1000"/>
                </a:spcAft>
              </a:pPr>
              <a:r>
                <a:rPr lang="en-US" sz="2000" dirty="0">
                  <a:solidFill>
                    <a:srgbClr val="263248"/>
                  </a:solidFill>
                  <a:latin typeface="Roboto Condensed" panose="020B0604020202020204" charset="0"/>
                  <a:ea typeface="Roboto Condensed" panose="020B0604020202020204" charset="0"/>
                </a:rPr>
                <a:t>or equal to the </a:t>
              </a:r>
              <a:r>
                <a:rPr lang="en-US" sz="2000" dirty="0">
                  <a:solidFill>
                    <a:srgbClr val="FF0000"/>
                  </a:solidFill>
                  <a:latin typeface="Roboto Condensed" panose="020B0604020202020204" charset="0"/>
                  <a:ea typeface="Roboto Condensed" panose="020B0604020202020204" charset="0"/>
                </a:rPr>
                <a:t>finish time of the previously selected activity </a:t>
              </a:r>
            </a:p>
          </p:txBody>
        </p:sp>
        <p:sp>
          <p:nvSpPr>
            <p:cNvPr id="136" name="Rectangle 135"/>
            <p:cNvSpPr/>
            <p:nvPr/>
          </p:nvSpPr>
          <p:spPr>
            <a:xfrm>
              <a:off x="2372739" y="4173525"/>
              <a:ext cx="3725700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spcAft>
                  <a:spcPts val="1000"/>
                </a:spcAft>
              </a:pPr>
              <a:r>
                <a:rPr lang="en-US" sz="2000" dirty="0">
                  <a:solidFill>
                    <a:srgbClr val="263248"/>
                  </a:solidFill>
                  <a:latin typeface="Roboto Condensed" panose="020B0604020202020204" charset="0"/>
                  <a:ea typeface="Roboto Condensed" panose="020B0604020202020204" charset="0"/>
                </a:rPr>
                <a:t>then </a:t>
              </a:r>
              <a:r>
                <a:rPr lang="en-US" sz="2000" dirty="0">
                  <a:solidFill>
                    <a:srgbClr val="FF0000"/>
                  </a:solidFill>
                  <a:latin typeface="Roboto Condensed" panose="020B0604020202020204" charset="0"/>
                  <a:ea typeface="Roboto Condensed" panose="020B0604020202020204" charset="0"/>
                </a:rPr>
                <a:t>select this activity </a:t>
              </a:r>
              <a:r>
                <a:rPr lang="en-US" sz="2000" dirty="0">
                  <a:solidFill>
                    <a:srgbClr val="263248"/>
                  </a:solidFill>
                  <a:latin typeface="Roboto Condensed" panose="020B0604020202020204" charset="0"/>
                  <a:ea typeface="Roboto Condensed" panose="020B0604020202020204" charset="0"/>
                </a:rPr>
                <a:t>and print it</a:t>
              </a:r>
            </a:p>
          </p:txBody>
        </p:sp>
      </p:grpSp>
      <p:grpSp>
        <p:nvGrpSpPr>
          <p:cNvPr id="140" name="Group 139"/>
          <p:cNvGrpSpPr/>
          <p:nvPr/>
        </p:nvGrpSpPr>
        <p:grpSpPr>
          <a:xfrm>
            <a:off x="2372739" y="2692044"/>
            <a:ext cx="6732660" cy="537025"/>
            <a:chOff x="2372739" y="2692044"/>
            <a:chExt cx="6732660" cy="537025"/>
          </a:xfrm>
        </p:grpSpPr>
        <p:grpSp>
          <p:nvGrpSpPr>
            <p:cNvPr id="52" name="Google Shape;1091;p40"/>
            <p:cNvGrpSpPr/>
            <p:nvPr/>
          </p:nvGrpSpPr>
          <p:grpSpPr>
            <a:xfrm>
              <a:off x="2372739" y="2692044"/>
              <a:ext cx="6732660" cy="537025"/>
              <a:chOff x="2998638" y="2704033"/>
              <a:chExt cx="6642461" cy="537025"/>
            </a:xfrm>
          </p:grpSpPr>
          <p:sp>
            <p:nvSpPr>
              <p:cNvPr id="128" name="Google Shape;1092;p40"/>
              <p:cNvSpPr/>
              <p:nvPr/>
            </p:nvSpPr>
            <p:spPr>
              <a:xfrm>
                <a:off x="2998638" y="2704058"/>
                <a:ext cx="4002600" cy="5370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093;p40"/>
              <p:cNvSpPr/>
              <p:nvPr/>
            </p:nvSpPr>
            <p:spPr>
              <a:xfrm>
                <a:off x="6917396" y="2704033"/>
                <a:ext cx="2723703" cy="537017"/>
              </a:xfrm>
              <a:custGeom>
                <a:avLst/>
                <a:gdLst/>
                <a:ahLst/>
                <a:cxnLst/>
                <a:rect l="l" t="t" r="r" b="b"/>
                <a:pathLst>
                  <a:path w="72152" h="28455" extrusionOk="0">
                    <a:moveTo>
                      <a:pt x="61811" y="0"/>
                    </a:moveTo>
                    <a:lnTo>
                      <a:pt x="0" y="0"/>
                    </a:lnTo>
                    <a:lnTo>
                      <a:pt x="0" y="14711"/>
                    </a:lnTo>
                    <a:lnTo>
                      <a:pt x="0" y="28454"/>
                    </a:lnTo>
                    <a:lnTo>
                      <a:pt x="61844" y="28454"/>
                    </a:lnTo>
                    <a:cubicBezTo>
                      <a:pt x="62445" y="28454"/>
                      <a:pt x="62978" y="28154"/>
                      <a:pt x="63312" y="27687"/>
                    </a:cubicBezTo>
                    <a:lnTo>
                      <a:pt x="71718" y="15678"/>
                    </a:lnTo>
                    <a:cubicBezTo>
                      <a:pt x="72118" y="15078"/>
                      <a:pt x="72152" y="14311"/>
                      <a:pt x="71751" y="13677"/>
                    </a:cubicBezTo>
                    <a:lnTo>
                      <a:pt x="63312" y="801"/>
                    </a:lnTo>
                    <a:cubicBezTo>
                      <a:pt x="62978" y="301"/>
                      <a:pt x="62411" y="0"/>
                      <a:pt x="6181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32" name="Rectangle 131"/>
            <p:cNvSpPr/>
            <p:nvPr/>
          </p:nvSpPr>
          <p:spPr>
            <a:xfrm>
              <a:off x="2965873" y="2785143"/>
              <a:ext cx="5791970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spcAft>
                  <a:spcPts val="1000"/>
                </a:spcAft>
              </a:pPr>
              <a:r>
                <a:rPr lang="en-US" sz="2000" dirty="0">
                  <a:solidFill>
                    <a:srgbClr val="263248"/>
                  </a:solidFill>
                  <a:latin typeface="Roboto Condensed" panose="020B0604020202020204" charset="0"/>
                  <a:ea typeface="Roboto Condensed" panose="020B0604020202020204" charset="0"/>
                </a:rPr>
                <a:t>Select the first activity from the sorted array and print it</a:t>
              </a:r>
            </a:p>
          </p:txBody>
        </p:sp>
      </p:grpSp>
      <p:grpSp>
        <p:nvGrpSpPr>
          <p:cNvPr id="139" name="Group 138"/>
          <p:cNvGrpSpPr/>
          <p:nvPr/>
        </p:nvGrpSpPr>
        <p:grpSpPr>
          <a:xfrm>
            <a:off x="2038126" y="1575940"/>
            <a:ext cx="7067274" cy="537046"/>
            <a:chOff x="2038126" y="1575940"/>
            <a:chExt cx="7067274" cy="537046"/>
          </a:xfrm>
        </p:grpSpPr>
        <p:grpSp>
          <p:nvGrpSpPr>
            <p:cNvPr id="54" name="Google Shape;1109;p40"/>
            <p:cNvGrpSpPr/>
            <p:nvPr/>
          </p:nvGrpSpPr>
          <p:grpSpPr>
            <a:xfrm>
              <a:off x="2038126" y="1575940"/>
              <a:ext cx="7067274" cy="537046"/>
              <a:chOff x="2668508" y="1587929"/>
              <a:chExt cx="6972592" cy="537046"/>
            </a:xfrm>
          </p:grpSpPr>
          <p:sp>
            <p:nvSpPr>
              <p:cNvPr id="112" name="Google Shape;1110;p40"/>
              <p:cNvSpPr/>
              <p:nvPr/>
            </p:nvSpPr>
            <p:spPr>
              <a:xfrm>
                <a:off x="2668508" y="1587975"/>
                <a:ext cx="4514100" cy="5370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1111;p40"/>
              <p:cNvSpPr/>
              <p:nvPr/>
            </p:nvSpPr>
            <p:spPr>
              <a:xfrm>
                <a:off x="6917390" y="1587929"/>
                <a:ext cx="2723710" cy="536998"/>
              </a:xfrm>
              <a:custGeom>
                <a:avLst/>
                <a:gdLst/>
                <a:ahLst/>
                <a:cxnLst/>
                <a:rect l="l" t="t" r="r" b="b"/>
                <a:pathLst>
                  <a:path w="72119" h="28454" extrusionOk="0">
                    <a:moveTo>
                      <a:pt x="61778" y="0"/>
                    </a:moveTo>
                    <a:lnTo>
                      <a:pt x="1" y="0"/>
                    </a:lnTo>
                    <a:lnTo>
                      <a:pt x="1" y="14711"/>
                    </a:lnTo>
                    <a:lnTo>
                      <a:pt x="1" y="28454"/>
                    </a:lnTo>
                    <a:lnTo>
                      <a:pt x="61845" y="28454"/>
                    </a:lnTo>
                    <a:cubicBezTo>
                      <a:pt x="62412" y="28454"/>
                      <a:pt x="62946" y="28154"/>
                      <a:pt x="63312" y="27687"/>
                    </a:cubicBezTo>
                    <a:lnTo>
                      <a:pt x="71685" y="15678"/>
                    </a:lnTo>
                    <a:cubicBezTo>
                      <a:pt x="72119" y="15078"/>
                      <a:pt x="72119" y="14310"/>
                      <a:pt x="71718" y="13677"/>
                    </a:cubicBezTo>
                    <a:lnTo>
                      <a:pt x="63312" y="801"/>
                    </a:lnTo>
                    <a:cubicBezTo>
                      <a:pt x="62946" y="300"/>
                      <a:pt x="62412" y="0"/>
                      <a:pt x="6177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31" name="Rectangle 130"/>
            <p:cNvSpPr/>
            <p:nvPr/>
          </p:nvSpPr>
          <p:spPr>
            <a:xfrm>
              <a:off x="2543982" y="1632822"/>
              <a:ext cx="5235729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spcAft>
                  <a:spcPts val="1000"/>
                </a:spcAft>
              </a:pPr>
              <a:r>
                <a:rPr lang="en-US" sz="2000" dirty="0">
                  <a:solidFill>
                    <a:srgbClr val="263248"/>
                  </a:solidFill>
                  <a:latin typeface="Roboto Condensed" panose="020B0604020202020204" charset="0"/>
                  <a:ea typeface="Roboto Condensed" panose="020B0604020202020204" charset="0"/>
                </a:rPr>
                <a:t>Sort the activities according to their finishing time</a:t>
              </a:r>
            </a:p>
          </p:txBody>
        </p:sp>
      </p:grpSp>
      <p:sp>
        <p:nvSpPr>
          <p:cNvPr id="189" name="Google Shape;189;p1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ACTIVITY SELECTION PROBLEM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2" name="Google Shape;192;p1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grpSp>
        <p:nvGrpSpPr>
          <p:cNvPr id="20" name="Google Shape;762;p37"/>
          <p:cNvGrpSpPr/>
          <p:nvPr/>
        </p:nvGrpSpPr>
        <p:grpSpPr>
          <a:xfrm>
            <a:off x="479403" y="608248"/>
            <a:ext cx="334872" cy="334853"/>
            <a:chOff x="576250" y="4319400"/>
            <a:chExt cx="442075" cy="442050"/>
          </a:xfrm>
        </p:grpSpPr>
        <p:sp>
          <p:nvSpPr>
            <p:cNvPr id="21" name="Google Shape;763;p37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764;p37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765;p37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766;p37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" name="Google Shape;1117;p40"/>
          <p:cNvSpPr/>
          <p:nvPr/>
        </p:nvSpPr>
        <p:spPr>
          <a:xfrm>
            <a:off x="553862" y="2960210"/>
            <a:ext cx="19" cy="19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close/>
              </a:path>
            </a:pathLst>
          </a:custGeom>
          <a:solidFill>
            <a:srgbClr val="0B9FC2"/>
          </a:solidFill>
          <a:ln w="10850" cap="flat" cmpd="sng">
            <a:solidFill>
              <a:srgbClr val="CDD6DA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2" name="Group 141"/>
          <p:cNvGrpSpPr/>
          <p:nvPr/>
        </p:nvGrpSpPr>
        <p:grpSpPr>
          <a:xfrm>
            <a:off x="555720" y="2960131"/>
            <a:ext cx="1572214" cy="1586394"/>
            <a:chOff x="555720" y="2960131"/>
            <a:chExt cx="1572214" cy="1586394"/>
          </a:xfrm>
        </p:grpSpPr>
        <p:sp>
          <p:nvSpPr>
            <p:cNvPr id="124" name="Google Shape;1105;p40"/>
            <p:cNvSpPr/>
            <p:nvPr/>
          </p:nvSpPr>
          <p:spPr>
            <a:xfrm>
              <a:off x="1789738" y="3113723"/>
              <a:ext cx="338196" cy="436917"/>
            </a:xfrm>
            <a:custGeom>
              <a:avLst/>
              <a:gdLst/>
              <a:ahLst/>
              <a:cxnLst/>
              <a:rect l="l" t="t" r="r" b="b"/>
              <a:pathLst>
                <a:path w="17680" h="23151" extrusionOk="0">
                  <a:moveTo>
                    <a:pt x="17680" y="5438"/>
                  </a:moveTo>
                  <a:cubicBezTo>
                    <a:pt x="13477" y="9608"/>
                    <a:pt x="9474" y="15779"/>
                    <a:pt x="6505" y="23151"/>
                  </a:cubicBezTo>
                  <a:lnTo>
                    <a:pt x="1" y="20516"/>
                  </a:lnTo>
                  <a:cubicBezTo>
                    <a:pt x="2969" y="13177"/>
                    <a:pt x="4370" y="5938"/>
                    <a:pt x="423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1146;p40"/>
            <p:cNvSpPr/>
            <p:nvPr/>
          </p:nvSpPr>
          <p:spPr>
            <a:xfrm>
              <a:off x="1575359" y="3500864"/>
              <a:ext cx="338847" cy="436917"/>
            </a:xfrm>
            <a:custGeom>
              <a:avLst/>
              <a:gdLst/>
              <a:ahLst/>
              <a:cxnLst/>
              <a:rect l="l" t="t" r="r" b="b"/>
              <a:pathLst>
                <a:path w="17714" h="23151" extrusionOk="0">
                  <a:moveTo>
                    <a:pt x="11209" y="1"/>
                  </a:moveTo>
                  <a:cubicBezTo>
                    <a:pt x="8240" y="7372"/>
                    <a:pt x="4204" y="13544"/>
                    <a:pt x="1" y="17713"/>
                  </a:cubicBezTo>
                  <a:lnTo>
                    <a:pt x="13477" y="23150"/>
                  </a:lnTo>
                  <a:cubicBezTo>
                    <a:pt x="13344" y="17213"/>
                    <a:pt x="14745" y="9974"/>
                    <a:pt x="17713" y="260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0" name="Group 29"/>
            <p:cNvGrpSpPr/>
            <p:nvPr/>
          </p:nvGrpSpPr>
          <p:grpSpPr>
            <a:xfrm>
              <a:off x="555720" y="2960131"/>
              <a:ext cx="1556959" cy="1586394"/>
              <a:chOff x="555720" y="2960131"/>
              <a:chExt cx="1556959" cy="1586394"/>
            </a:xfrm>
          </p:grpSpPr>
          <p:sp>
            <p:nvSpPr>
              <p:cNvPr id="89" name="Google Shape;1141;p40"/>
              <p:cNvSpPr/>
              <p:nvPr/>
            </p:nvSpPr>
            <p:spPr>
              <a:xfrm>
                <a:off x="874095" y="3493315"/>
                <a:ext cx="455609" cy="447618"/>
              </a:xfrm>
              <a:custGeom>
                <a:avLst/>
                <a:gdLst/>
                <a:ahLst/>
                <a:cxnLst/>
                <a:rect l="l" t="t" r="r" b="b"/>
                <a:pathLst>
                  <a:path w="23818" h="23718" extrusionOk="0">
                    <a:moveTo>
                      <a:pt x="22817" y="23717"/>
                    </a:moveTo>
                    <a:lnTo>
                      <a:pt x="1" y="1001"/>
                    </a:lnTo>
                    <a:lnTo>
                      <a:pt x="1001" y="0"/>
                    </a:lnTo>
                    <a:lnTo>
                      <a:pt x="23818" y="22716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1142;p40"/>
              <p:cNvSpPr/>
              <p:nvPr/>
            </p:nvSpPr>
            <p:spPr>
              <a:xfrm>
                <a:off x="555720" y="2960131"/>
                <a:ext cx="550048" cy="661028"/>
              </a:xfrm>
              <a:custGeom>
                <a:avLst/>
                <a:gdLst/>
                <a:ahLst/>
                <a:cxnLst/>
                <a:rect l="l" t="t" r="r" b="b"/>
                <a:pathLst>
                  <a:path w="28755" h="35026" extrusionOk="0">
                    <a:moveTo>
                      <a:pt x="0" y="8774"/>
                    </a:moveTo>
                    <a:lnTo>
                      <a:pt x="0" y="35026"/>
                    </a:lnTo>
                    <a:cubicBezTo>
                      <a:pt x="11909" y="35026"/>
                      <a:pt x="22416" y="29088"/>
                      <a:pt x="28754" y="20015"/>
                    </a:cubicBezTo>
                    <a:lnTo>
                      <a:pt x="874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1143;p40"/>
              <p:cNvSpPr/>
              <p:nvPr/>
            </p:nvSpPr>
            <p:spPr>
              <a:xfrm>
                <a:off x="1159358" y="3605995"/>
                <a:ext cx="953321" cy="940530"/>
              </a:xfrm>
              <a:custGeom>
                <a:avLst/>
                <a:gdLst/>
                <a:ahLst/>
                <a:cxnLst/>
                <a:rect l="l" t="t" r="r" b="b"/>
                <a:pathLst>
                  <a:path w="49837" h="49836" extrusionOk="0">
                    <a:moveTo>
                      <a:pt x="49836" y="24918"/>
                    </a:moveTo>
                    <a:cubicBezTo>
                      <a:pt x="49836" y="38661"/>
                      <a:pt x="38662" y="49836"/>
                      <a:pt x="24919" y="49836"/>
                    </a:cubicBezTo>
                    <a:cubicBezTo>
                      <a:pt x="11142" y="49836"/>
                      <a:pt x="1" y="38661"/>
                      <a:pt x="1" y="24918"/>
                    </a:cubicBezTo>
                    <a:cubicBezTo>
                      <a:pt x="1" y="11175"/>
                      <a:pt x="11142" y="0"/>
                      <a:pt x="24919" y="0"/>
                    </a:cubicBezTo>
                    <a:cubicBezTo>
                      <a:pt x="38662" y="0"/>
                      <a:pt x="49836" y="11175"/>
                      <a:pt x="49836" y="24918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1144;p40"/>
              <p:cNvSpPr/>
              <p:nvPr/>
            </p:nvSpPr>
            <p:spPr>
              <a:xfrm>
                <a:off x="1206583" y="3652569"/>
                <a:ext cx="858862" cy="847375"/>
              </a:xfrm>
              <a:custGeom>
                <a:avLst/>
                <a:gdLst/>
                <a:ahLst/>
                <a:cxnLst/>
                <a:rect l="l" t="t" r="r" b="b"/>
                <a:pathLst>
                  <a:path w="44899" h="44900" extrusionOk="0">
                    <a:moveTo>
                      <a:pt x="44899" y="22450"/>
                    </a:moveTo>
                    <a:cubicBezTo>
                      <a:pt x="44899" y="34859"/>
                      <a:pt x="34858" y="44899"/>
                      <a:pt x="22450" y="44899"/>
                    </a:cubicBezTo>
                    <a:cubicBezTo>
                      <a:pt x="10041" y="44899"/>
                      <a:pt x="0" y="34859"/>
                      <a:pt x="0" y="22450"/>
                    </a:cubicBezTo>
                    <a:cubicBezTo>
                      <a:pt x="0" y="10041"/>
                      <a:pt x="10041" y="1"/>
                      <a:pt x="22450" y="1"/>
                    </a:cubicBezTo>
                    <a:cubicBezTo>
                      <a:pt x="34858" y="1"/>
                      <a:pt x="44899" y="10041"/>
                      <a:pt x="44899" y="2245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1147;p40"/>
              <p:cNvSpPr/>
              <p:nvPr/>
            </p:nvSpPr>
            <p:spPr>
              <a:xfrm>
                <a:off x="1292714" y="3737545"/>
                <a:ext cx="686589" cy="677410"/>
              </a:xfrm>
              <a:custGeom>
                <a:avLst/>
                <a:gdLst/>
                <a:ahLst/>
                <a:cxnLst/>
                <a:rect l="l" t="t" r="r" b="b"/>
                <a:pathLst>
                  <a:path w="35893" h="35894" extrusionOk="0">
                    <a:moveTo>
                      <a:pt x="35893" y="17947"/>
                    </a:moveTo>
                    <a:cubicBezTo>
                      <a:pt x="35893" y="27854"/>
                      <a:pt x="27854" y="35893"/>
                      <a:pt x="17947" y="35893"/>
                    </a:cubicBezTo>
                    <a:cubicBezTo>
                      <a:pt x="8040" y="35893"/>
                      <a:pt x="0" y="27854"/>
                      <a:pt x="0" y="17947"/>
                    </a:cubicBezTo>
                    <a:cubicBezTo>
                      <a:pt x="0" y="8040"/>
                      <a:pt x="8040" y="1"/>
                      <a:pt x="17947" y="1"/>
                    </a:cubicBezTo>
                    <a:cubicBezTo>
                      <a:pt x="27854" y="1"/>
                      <a:pt x="35893" y="8040"/>
                      <a:pt x="35893" y="17947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1148;p40"/>
              <p:cNvSpPr/>
              <p:nvPr/>
            </p:nvSpPr>
            <p:spPr>
              <a:xfrm>
                <a:off x="1363543" y="3807425"/>
                <a:ext cx="544290" cy="537017"/>
              </a:xfrm>
              <a:custGeom>
                <a:avLst/>
                <a:gdLst/>
                <a:ahLst/>
                <a:cxnLst/>
                <a:rect l="l" t="t" r="r" b="b"/>
                <a:pathLst>
                  <a:path w="28454" h="28455" extrusionOk="0">
                    <a:moveTo>
                      <a:pt x="28454" y="14244"/>
                    </a:moveTo>
                    <a:cubicBezTo>
                      <a:pt x="28454" y="22116"/>
                      <a:pt x="22083" y="28454"/>
                      <a:pt x="14244" y="28454"/>
                    </a:cubicBezTo>
                    <a:cubicBezTo>
                      <a:pt x="6371" y="28454"/>
                      <a:pt x="0" y="22116"/>
                      <a:pt x="0" y="14244"/>
                    </a:cubicBezTo>
                    <a:cubicBezTo>
                      <a:pt x="0" y="6372"/>
                      <a:pt x="6371" y="0"/>
                      <a:pt x="14244" y="0"/>
                    </a:cubicBezTo>
                    <a:cubicBezTo>
                      <a:pt x="22083" y="0"/>
                      <a:pt x="28454" y="6372"/>
                      <a:pt x="28454" y="1424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sz="2000" b="1" dirty="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3</a:t>
                </a:r>
                <a:endParaRPr dirty="0"/>
              </a:p>
            </p:txBody>
          </p:sp>
          <p:sp>
            <p:nvSpPr>
              <p:cNvPr id="98" name="Google Shape;1150;p40"/>
              <p:cNvSpPr/>
              <p:nvPr/>
            </p:nvSpPr>
            <p:spPr>
              <a:xfrm>
                <a:off x="809655" y="3430984"/>
                <a:ext cx="150601" cy="149225"/>
              </a:xfrm>
              <a:custGeom>
                <a:avLst/>
                <a:gdLst/>
                <a:ahLst/>
                <a:cxnLst/>
                <a:rect l="l" t="t" r="r" b="b"/>
                <a:pathLst>
                  <a:path w="7873" h="7907" extrusionOk="0">
                    <a:moveTo>
                      <a:pt x="6472" y="1402"/>
                    </a:moveTo>
                    <a:cubicBezTo>
                      <a:pt x="5071" y="1"/>
                      <a:pt x="2803" y="1"/>
                      <a:pt x="1402" y="1402"/>
                    </a:cubicBezTo>
                    <a:cubicBezTo>
                      <a:pt x="1" y="2803"/>
                      <a:pt x="1" y="5105"/>
                      <a:pt x="1402" y="6506"/>
                    </a:cubicBezTo>
                    <a:cubicBezTo>
                      <a:pt x="2803" y="7907"/>
                      <a:pt x="5071" y="7907"/>
                      <a:pt x="6472" y="6506"/>
                    </a:cubicBezTo>
                    <a:cubicBezTo>
                      <a:pt x="7873" y="5105"/>
                      <a:pt x="7873" y="2803"/>
                      <a:pt x="6472" y="140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1151;p40"/>
              <p:cNvSpPr/>
              <p:nvPr/>
            </p:nvSpPr>
            <p:spPr>
              <a:xfrm>
                <a:off x="848580" y="3469387"/>
                <a:ext cx="72766" cy="72414"/>
              </a:xfrm>
              <a:custGeom>
                <a:avLst/>
                <a:gdLst/>
                <a:ahLst/>
                <a:cxnLst/>
                <a:rect l="l" t="t" r="r" b="b"/>
                <a:pathLst>
                  <a:path w="3804" h="3837" extrusionOk="0">
                    <a:moveTo>
                      <a:pt x="3803" y="1902"/>
                    </a:moveTo>
                    <a:cubicBezTo>
                      <a:pt x="3803" y="2969"/>
                      <a:pt x="2969" y="3837"/>
                      <a:pt x="1902" y="3837"/>
                    </a:cubicBezTo>
                    <a:cubicBezTo>
                      <a:pt x="868" y="3837"/>
                      <a:pt x="0" y="2969"/>
                      <a:pt x="0" y="1902"/>
                    </a:cubicBezTo>
                    <a:cubicBezTo>
                      <a:pt x="0" y="868"/>
                      <a:pt x="868" y="1"/>
                      <a:pt x="1902" y="1"/>
                    </a:cubicBezTo>
                    <a:cubicBezTo>
                      <a:pt x="2969" y="1"/>
                      <a:pt x="3803" y="868"/>
                      <a:pt x="3803" y="1902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37" name="Group 136"/>
          <p:cNvGrpSpPr/>
          <p:nvPr/>
        </p:nvGrpSpPr>
        <p:grpSpPr>
          <a:xfrm>
            <a:off x="722875" y="1984418"/>
            <a:ext cx="1821107" cy="1446031"/>
            <a:chOff x="722875" y="1984418"/>
            <a:chExt cx="1821107" cy="1446031"/>
          </a:xfrm>
        </p:grpSpPr>
        <p:sp>
          <p:nvSpPr>
            <p:cNvPr id="125" name="Google Shape;1106;p40"/>
            <p:cNvSpPr/>
            <p:nvPr/>
          </p:nvSpPr>
          <p:spPr>
            <a:xfrm>
              <a:off x="1782718" y="2371560"/>
              <a:ext cx="338847" cy="436917"/>
            </a:xfrm>
            <a:custGeom>
              <a:avLst/>
              <a:gdLst/>
              <a:ahLst/>
              <a:cxnLst/>
              <a:rect l="l" t="t" r="r" b="b"/>
              <a:pathLst>
                <a:path w="17714" h="23151" extrusionOk="0">
                  <a:moveTo>
                    <a:pt x="6505" y="1"/>
                  </a:moveTo>
                  <a:cubicBezTo>
                    <a:pt x="9474" y="7373"/>
                    <a:pt x="13510" y="13544"/>
                    <a:pt x="17713" y="17713"/>
                  </a:cubicBezTo>
                  <a:lnTo>
                    <a:pt x="4237" y="23151"/>
                  </a:lnTo>
                  <a:cubicBezTo>
                    <a:pt x="4371" y="17213"/>
                    <a:pt x="2970" y="9974"/>
                    <a:pt x="1" y="260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9" name="Group 28"/>
            <p:cNvGrpSpPr/>
            <p:nvPr/>
          </p:nvGrpSpPr>
          <p:grpSpPr>
            <a:xfrm>
              <a:off x="722875" y="2489900"/>
              <a:ext cx="1821107" cy="940549"/>
              <a:chOff x="722875" y="2489900"/>
              <a:chExt cx="1821107" cy="940549"/>
            </a:xfrm>
          </p:grpSpPr>
          <p:sp>
            <p:nvSpPr>
              <p:cNvPr id="114" name="Google Shape;1095;p40"/>
              <p:cNvSpPr/>
              <p:nvPr/>
            </p:nvSpPr>
            <p:spPr>
              <a:xfrm>
                <a:off x="722875" y="2583067"/>
                <a:ext cx="502838" cy="754825"/>
              </a:xfrm>
              <a:custGeom>
                <a:avLst/>
                <a:gdLst/>
                <a:ahLst/>
                <a:cxnLst/>
                <a:rect l="l" t="t" r="r" b="b"/>
                <a:pathLst>
                  <a:path w="26287" h="39996" extrusionOk="0">
                    <a:moveTo>
                      <a:pt x="20015" y="1"/>
                    </a:moveTo>
                    <a:lnTo>
                      <a:pt x="1" y="19982"/>
                    </a:lnTo>
                    <a:lnTo>
                      <a:pt x="20015" y="39996"/>
                    </a:lnTo>
                    <a:cubicBezTo>
                      <a:pt x="23951" y="34325"/>
                      <a:pt x="26286" y="27420"/>
                      <a:pt x="26286" y="19982"/>
                    </a:cubicBezTo>
                    <a:cubicBezTo>
                      <a:pt x="26286" y="12543"/>
                      <a:pt x="23951" y="5671"/>
                      <a:pt x="2001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097;p40"/>
              <p:cNvSpPr/>
              <p:nvPr/>
            </p:nvSpPr>
            <p:spPr>
              <a:xfrm>
                <a:off x="1591312" y="2489900"/>
                <a:ext cx="952670" cy="940549"/>
              </a:xfrm>
              <a:custGeom>
                <a:avLst/>
                <a:gdLst/>
                <a:ahLst/>
                <a:cxnLst/>
                <a:rect l="l" t="t" r="r" b="b"/>
                <a:pathLst>
                  <a:path w="49803" h="49837" extrusionOk="0">
                    <a:moveTo>
                      <a:pt x="49803" y="24919"/>
                    </a:moveTo>
                    <a:cubicBezTo>
                      <a:pt x="49803" y="38695"/>
                      <a:pt x="38662" y="49837"/>
                      <a:pt x="24885" y="49837"/>
                    </a:cubicBezTo>
                    <a:cubicBezTo>
                      <a:pt x="11142" y="49837"/>
                      <a:pt x="1" y="38695"/>
                      <a:pt x="1" y="24919"/>
                    </a:cubicBezTo>
                    <a:cubicBezTo>
                      <a:pt x="1" y="11175"/>
                      <a:pt x="11142" y="1"/>
                      <a:pt x="24885" y="1"/>
                    </a:cubicBezTo>
                    <a:cubicBezTo>
                      <a:pt x="38662" y="1"/>
                      <a:pt x="49803" y="11175"/>
                      <a:pt x="49803" y="24919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098;p40"/>
              <p:cNvSpPr/>
              <p:nvPr/>
            </p:nvSpPr>
            <p:spPr>
              <a:xfrm>
                <a:off x="1637886" y="2536493"/>
                <a:ext cx="859513" cy="847375"/>
              </a:xfrm>
              <a:custGeom>
                <a:avLst/>
                <a:gdLst/>
                <a:ahLst/>
                <a:cxnLst/>
                <a:rect l="l" t="t" r="r" b="b"/>
                <a:pathLst>
                  <a:path w="44933" h="44900" extrusionOk="0">
                    <a:moveTo>
                      <a:pt x="44933" y="22450"/>
                    </a:moveTo>
                    <a:cubicBezTo>
                      <a:pt x="44933" y="34859"/>
                      <a:pt x="34859" y="44899"/>
                      <a:pt x="22450" y="44899"/>
                    </a:cubicBezTo>
                    <a:cubicBezTo>
                      <a:pt x="10075" y="44899"/>
                      <a:pt x="1" y="34859"/>
                      <a:pt x="1" y="22450"/>
                    </a:cubicBezTo>
                    <a:cubicBezTo>
                      <a:pt x="1" y="10041"/>
                      <a:pt x="10075" y="0"/>
                      <a:pt x="22450" y="0"/>
                    </a:cubicBezTo>
                    <a:cubicBezTo>
                      <a:pt x="34859" y="0"/>
                      <a:pt x="44933" y="10041"/>
                      <a:pt x="44933" y="2245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101;p40"/>
              <p:cNvSpPr/>
              <p:nvPr/>
            </p:nvSpPr>
            <p:spPr>
              <a:xfrm>
                <a:off x="1200140" y="2946921"/>
                <a:ext cx="426247" cy="27082"/>
              </a:xfrm>
              <a:custGeom>
                <a:avLst/>
                <a:gdLst/>
                <a:ahLst/>
                <a:cxnLst/>
                <a:rect l="l" t="t" r="r" b="b"/>
                <a:pathLst>
                  <a:path w="22283" h="1435" extrusionOk="0">
                    <a:moveTo>
                      <a:pt x="0" y="0"/>
                    </a:moveTo>
                    <a:lnTo>
                      <a:pt x="22283" y="0"/>
                    </a:lnTo>
                    <a:lnTo>
                      <a:pt x="22283" y="1435"/>
                    </a:lnTo>
                    <a:lnTo>
                      <a:pt x="0" y="1435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102;p40"/>
              <p:cNvSpPr/>
              <p:nvPr/>
            </p:nvSpPr>
            <p:spPr>
              <a:xfrm>
                <a:off x="1133768" y="2892780"/>
                <a:ext cx="137210" cy="135372"/>
              </a:xfrm>
              <a:custGeom>
                <a:avLst/>
                <a:gdLst/>
                <a:ahLst/>
                <a:cxnLst/>
                <a:rect l="l" t="t" r="r" b="b"/>
                <a:pathLst>
                  <a:path w="7173" h="7173" extrusionOk="0">
                    <a:moveTo>
                      <a:pt x="7173" y="3570"/>
                    </a:moveTo>
                    <a:cubicBezTo>
                      <a:pt x="7173" y="5571"/>
                      <a:pt x="5572" y="7172"/>
                      <a:pt x="3604" y="7172"/>
                    </a:cubicBezTo>
                    <a:cubicBezTo>
                      <a:pt x="1602" y="7172"/>
                      <a:pt x="1" y="5571"/>
                      <a:pt x="1" y="3570"/>
                    </a:cubicBezTo>
                    <a:cubicBezTo>
                      <a:pt x="1" y="1602"/>
                      <a:pt x="1602" y="0"/>
                      <a:pt x="3604" y="0"/>
                    </a:cubicBezTo>
                    <a:cubicBezTo>
                      <a:pt x="5572" y="0"/>
                      <a:pt x="7173" y="1602"/>
                      <a:pt x="7173" y="357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103;p40"/>
              <p:cNvSpPr/>
              <p:nvPr/>
            </p:nvSpPr>
            <p:spPr>
              <a:xfrm>
                <a:off x="1166323" y="2924257"/>
                <a:ext cx="72746" cy="71791"/>
              </a:xfrm>
              <a:custGeom>
                <a:avLst/>
                <a:gdLst/>
                <a:ahLst/>
                <a:cxnLst/>
                <a:rect l="l" t="t" r="r" b="b"/>
                <a:pathLst>
                  <a:path w="3803" h="3804" extrusionOk="0">
                    <a:moveTo>
                      <a:pt x="3803" y="1902"/>
                    </a:moveTo>
                    <a:cubicBezTo>
                      <a:pt x="3803" y="2969"/>
                      <a:pt x="2936" y="3803"/>
                      <a:pt x="1902" y="3803"/>
                    </a:cubicBezTo>
                    <a:cubicBezTo>
                      <a:pt x="834" y="3803"/>
                      <a:pt x="0" y="2969"/>
                      <a:pt x="0" y="1902"/>
                    </a:cubicBezTo>
                    <a:cubicBezTo>
                      <a:pt x="0" y="868"/>
                      <a:pt x="834" y="0"/>
                      <a:pt x="1902" y="0"/>
                    </a:cubicBezTo>
                    <a:cubicBezTo>
                      <a:pt x="2936" y="0"/>
                      <a:pt x="3803" y="868"/>
                      <a:pt x="3803" y="1902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1107;p40"/>
              <p:cNvSpPr/>
              <p:nvPr/>
            </p:nvSpPr>
            <p:spPr>
              <a:xfrm>
                <a:off x="1724015" y="2621470"/>
                <a:ext cx="686609" cy="677391"/>
              </a:xfrm>
              <a:custGeom>
                <a:avLst/>
                <a:gdLst/>
                <a:ahLst/>
                <a:cxnLst/>
                <a:rect l="l" t="t" r="r" b="b"/>
                <a:pathLst>
                  <a:path w="35894" h="35893" extrusionOk="0">
                    <a:moveTo>
                      <a:pt x="35893" y="17947"/>
                    </a:moveTo>
                    <a:cubicBezTo>
                      <a:pt x="35893" y="27854"/>
                      <a:pt x="27887" y="35893"/>
                      <a:pt x="17947" y="35893"/>
                    </a:cubicBezTo>
                    <a:cubicBezTo>
                      <a:pt x="8040" y="35893"/>
                      <a:pt x="1" y="27854"/>
                      <a:pt x="1" y="17947"/>
                    </a:cubicBezTo>
                    <a:cubicBezTo>
                      <a:pt x="1" y="8040"/>
                      <a:pt x="8040" y="0"/>
                      <a:pt x="17947" y="0"/>
                    </a:cubicBezTo>
                    <a:cubicBezTo>
                      <a:pt x="27887" y="0"/>
                      <a:pt x="35893" y="8040"/>
                      <a:pt x="35893" y="17947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108;p40"/>
              <p:cNvSpPr/>
              <p:nvPr/>
            </p:nvSpPr>
            <p:spPr>
              <a:xfrm>
                <a:off x="1795473" y="2691972"/>
                <a:ext cx="544308" cy="537017"/>
              </a:xfrm>
              <a:custGeom>
                <a:avLst/>
                <a:gdLst/>
                <a:ahLst/>
                <a:cxnLst/>
                <a:rect l="l" t="t" r="r" b="b"/>
                <a:pathLst>
                  <a:path w="28455" h="28455" extrusionOk="0">
                    <a:moveTo>
                      <a:pt x="28455" y="14211"/>
                    </a:moveTo>
                    <a:cubicBezTo>
                      <a:pt x="28455" y="22083"/>
                      <a:pt x="22083" y="28454"/>
                      <a:pt x="14211" y="28454"/>
                    </a:cubicBezTo>
                    <a:cubicBezTo>
                      <a:pt x="6372" y="28454"/>
                      <a:pt x="1" y="22083"/>
                      <a:pt x="1" y="14211"/>
                    </a:cubicBezTo>
                    <a:cubicBezTo>
                      <a:pt x="1" y="6372"/>
                      <a:pt x="6372" y="0"/>
                      <a:pt x="14211" y="0"/>
                    </a:cubicBezTo>
                    <a:cubicBezTo>
                      <a:pt x="22083" y="0"/>
                      <a:pt x="28455" y="6372"/>
                      <a:pt x="28455" y="1421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sz="2000" b="1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2</a:t>
                </a:r>
                <a:endParaRPr/>
              </a:p>
            </p:txBody>
          </p:sp>
        </p:grpSp>
        <p:sp>
          <p:nvSpPr>
            <p:cNvPr id="86" name="Google Shape;1162;p40"/>
            <p:cNvSpPr/>
            <p:nvPr/>
          </p:nvSpPr>
          <p:spPr>
            <a:xfrm>
              <a:off x="1568339" y="1984418"/>
              <a:ext cx="338834" cy="436279"/>
            </a:xfrm>
            <a:custGeom>
              <a:avLst/>
              <a:gdLst/>
              <a:ahLst/>
              <a:cxnLst/>
              <a:rect l="l" t="t" r="r" b="b"/>
              <a:pathLst>
                <a:path w="17714" h="23118" extrusionOk="0">
                  <a:moveTo>
                    <a:pt x="17713" y="20516"/>
                  </a:moveTo>
                  <a:lnTo>
                    <a:pt x="11209" y="23118"/>
                  </a:lnTo>
                  <a:cubicBezTo>
                    <a:pt x="8240" y="15779"/>
                    <a:pt x="4204" y="9608"/>
                    <a:pt x="1" y="5405"/>
                  </a:cubicBezTo>
                  <a:lnTo>
                    <a:pt x="13477" y="1"/>
                  </a:lnTo>
                  <a:cubicBezTo>
                    <a:pt x="13344" y="5905"/>
                    <a:pt x="14745" y="13144"/>
                    <a:pt x="17713" y="205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55720" y="1374448"/>
            <a:ext cx="1556922" cy="1585728"/>
            <a:chOff x="555720" y="1374448"/>
            <a:chExt cx="1556922" cy="1585728"/>
          </a:xfrm>
        </p:grpSpPr>
        <p:sp>
          <p:nvSpPr>
            <p:cNvPr id="79" name="Google Shape;1155;p40"/>
            <p:cNvSpPr/>
            <p:nvPr/>
          </p:nvSpPr>
          <p:spPr>
            <a:xfrm>
              <a:off x="555720" y="2299172"/>
              <a:ext cx="550027" cy="661004"/>
            </a:xfrm>
            <a:custGeom>
              <a:avLst/>
              <a:gdLst/>
              <a:ahLst/>
              <a:cxnLst/>
              <a:rect l="l" t="t" r="r" b="b"/>
              <a:pathLst>
                <a:path w="28755" h="35026" extrusionOk="0">
                  <a:moveTo>
                    <a:pt x="28754" y="15045"/>
                  </a:moveTo>
                  <a:cubicBezTo>
                    <a:pt x="22416" y="5938"/>
                    <a:pt x="11909" y="1"/>
                    <a:pt x="0" y="1"/>
                  </a:cubicBezTo>
                  <a:lnTo>
                    <a:pt x="0" y="26286"/>
                  </a:lnTo>
                  <a:lnTo>
                    <a:pt x="8740" y="3502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1156;p40"/>
            <p:cNvSpPr/>
            <p:nvPr/>
          </p:nvSpPr>
          <p:spPr>
            <a:xfrm>
              <a:off x="1159357" y="1374448"/>
              <a:ext cx="953285" cy="939893"/>
            </a:xfrm>
            <a:custGeom>
              <a:avLst/>
              <a:gdLst/>
              <a:ahLst/>
              <a:cxnLst/>
              <a:rect l="l" t="t" r="r" b="b"/>
              <a:pathLst>
                <a:path w="49837" h="49804" extrusionOk="0">
                  <a:moveTo>
                    <a:pt x="49836" y="24885"/>
                  </a:moveTo>
                  <a:cubicBezTo>
                    <a:pt x="49836" y="38662"/>
                    <a:pt x="38662" y="49803"/>
                    <a:pt x="24919" y="49803"/>
                  </a:cubicBezTo>
                  <a:cubicBezTo>
                    <a:pt x="11142" y="49803"/>
                    <a:pt x="1" y="38662"/>
                    <a:pt x="1" y="24885"/>
                  </a:cubicBezTo>
                  <a:cubicBezTo>
                    <a:pt x="1" y="11142"/>
                    <a:pt x="11142" y="1"/>
                    <a:pt x="24919" y="1"/>
                  </a:cubicBezTo>
                  <a:cubicBezTo>
                    <a:pt x="38662" y="1"/>
                    <a:pt x="49836" y="11142"/>
                    <a:pt x="49836" y="2488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1158;p40"/>
            <p:cNvSpPr/>
            <p:nvPr/>
          </p:nvSpPr>
          <p:spPr>
            <a:xfrm>
              <a:off x="874096" y="1985060"/>
              <a:ext cx="455592" cy="448225"/>
            </a:xfrm>
            <a:custGeom>
              <a:avLst/>
              <a:gdLst/>
              <a:ahLst/>
              <a:cxnLst/>
              <a:rect l="l" t="t" r="r" b="b"/>
              <a:pathLst>
                <a:path w="23818" h="23751" extrusionOk="0">
                  <a:moveTo>
                    <a:pt x="22817" y="0"/>
                  </a:moveTo>
                  <a:lnTo>
                    <a:pt x="1" y="22717"/>
                  </a:lnTo>
                  <a:lnTo>
                    <a:pt x="1001" y="23751"/>
                  </a:lnTo>
                  <a:lnTo>
                    <a:pt x="23818" y="100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1159;p40"/>
            <p:cNvSpPr/>
            <p:nvPr/>
          </p:nvSpPr>
          <p:spPr>
            <a:xfrm>
              <a:off x="809654" y="2347650"/>
              <a:ext cx="150595" cy="148577"/>
            </a:xfrm>
            <a:custGeom>
              <a:avLst/>
              <a:gdLst/>
              <a:ahLst/>
              <a:cxnLst/>
              <a:rect l="l" t="t" r="r" b="b"/>
              <a:pathLst>
                <a:path w="7873" h="7873" extrusionOk="0">
                  <a:moveTo>
                    <a:pt x="6472" y="1401"/>
                  </a:moveTo>
                  <a:cubicBezTo>
                    <a:pt x="5071" y="0"/>
                    <a:pt x="2803" y="0"/>
                    <a:pt x="1402" y="1401"/>
                  </a:cubicBezTo>
                  <a:cubicBezTo>
                    <a:pt x="1" y="2802"/>
                    <a:pt x="1" y="5070"/>
                    <a:pt x="1402" y="6471"/>
                  </a:cubicBezTo>
                  <a:cubicBezTo>
                    <a:pt x="2803" y="7872"/>
                    <a:pt x="5071" y="7872"/>
                    <a:pt x="6472" y="6471"/>
                  </a:cubicBezTo>
                  <a:cubicBezTo>
                    <a:pt x="7873" y="5070"/>
                    <a:pt x="7873" y="2802"/>
                    <a:pt x="6472" y="14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1160;p40"/>
            <p:cNvSpPr/>
            <p:nvPr/>
          </p:nvSpPr>
          <p:spPr>
            <a:xfrm>
              <a:off x="848580" y="2386034"/>
              <a:ext cx="72764" cy="71789"/>
            </a:xfrm>
            <a:custGeom>
              <a:avLst/>
              <a:gdLst/>
              <a:ahLst/>
              <a:cxnLst/>
              <a:rect l="l" t="t" r="r" b="b"/>
              <a:pathLst>
                <a:path w="3804" h="3804" extrusionOk="0">
                  <a:moveTo>
                    <a:pt x="3803" y="1902"/>
                  </a:moveTo>
                  <a:cubicBezTo>
                    <a:pt x="3803" y="2970"/>
                    <a:pt x="2969" y="3804"/>
                    <a:pt x="1902" y="3804"/>
                  </a:cubicBezTo>
                  <a:cubicBezTo>
                    <a:pt x="868" y="3804"/>
                    <a:pt x="0" y="2970"/>
                    <a:pt x="0" y="1902"/>
                  </a:cubicBezTo>
                  <a:cubicBezTo>
                    <a:pt x="0" y="835"/>
                    <a:pt x="868" y="1"/>
                    <a:pt x="1902" y="1"/>
                  </a:cubicBezTo>
                  <a:cubicBezTo>
                    <a:pt x="2969" y="1"/>
                    <a:pt x="3803" y="835"/>
                    <a:pt x="3803" y="19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1161;p40"/>
            <p:cNvSpPr/>
            <p:nvPr/>
          </p:nvSpPr>
          <p:spPr>
            <a:xfrm>
              <a:off x="1206583" y="1420399"/>
              <a:ext cx="858832" cy="847986"/>
            </a:xfrm>
            <a:custGeom>
              <a:avLst/>
              <a:gdLst/>
              <a:ahLst/>
              <a:cxnLst/>
              <a:rect l="l" t="t" r="r" b="b"/>
              <a:pathLst>
                <a:path w="44899" h="44934" extrusionOk="0">
                  <a:moveTo>
                    <a:pt x="44899" y="22450"/>
                  </a:moveTo>
                  <a:cubicBezTo>
                    <a:pt x="44899" y="34859"/>
                    <a:pt x="34858" y="44933"/>
                    <a:pt x="22450" y="44933"/>
                  </a:cubicBezTo>
                  <a:cubicBezTo>
                    <a:pt x="10041" y="44933"/>
                    <a:pt x="0" y="34859"/>
                    <a:pt x="0" y="22450"/>
                  </a:cubicBezTo>
                  <a:cubicBezTo>
                    <a:pt x="0" y="10075"/>
                    <a:pt x="10041" y="1"/>
                    <a:pt x="22450" y="1"/>
                  </a:cubicBezTo>
                  <a:cubicBezTo>
                    <a:pt x="34858" y="1"/>
                    <a:pt x="44899" y="10075"/>
                    <a:pt x="44899" y="22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1163;p40"/>
            <p:cNvSpPr/>
            <p:nvPr/>
          </p:nvSpPr>
          <p:spPr>
            <a:xfrm>
              <a:off x="1292711" y="1505393"/>
              <a:ext cx="686563" cy="677366"/>
            </a:xfrm>
            <a:custGeom>
              <a:avLst/>
              <a:gdLst/>
              <a:ahLst/>
              <a:cxnLst/>
              <a:rect l="l" t="t" r="r" b="b"/>
              <a:pathLst>
                <a:path w="35893" h="35893" extrusionOk="0">
                  <a:moveTo>
                    <a:pt x="35893" y="17946"/>
                  </a:moveTo>
                  <a:cubicBezTo>
                    <a:pt x="35893" y="27887"/>
                    <a:pt x="27854" y="35893"/>
                    <a:pt x="17947" y="35893"/>
                  </a:cubicBezTo>
                  <a:cubicBezTo>
                    <a:pt x="8040" y="35893"/>
                    <a:pt x="0" y="27887"/>
                    <a:pt x="0" y="17946"/>
                  </a:cubicBezTo>
                  <a:cubicBezTo>
                    <a:pt x="0" y="8039"/>
                    <a:pt x="8040" y="0"/>
                    <a:pt x="17947" y="0"/>
                  </a:cubicBezTo>
                  <a:cubicBezTo>
                    <a:pt x="27854" y="0"/>
                    <a:pt x="35893" y="8039"/>
                    <a:pt x="35893" y="1794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1164;p40"/>
            <p:cNvSpPr/>
            <p:nvPr/>
          </p:nvSpPr>
          <p:spPr>
            <a:xfrm>
              <a:off x="1363540" y="1575897"/>
              <a:ext cx="544270" cy="536979"/>
            </a:xfrm>
            <a:custGeom>
              <a:avLst/>
              <a:gdLst/>
              <a:ahLst/>
              <a:cxnLst/>
              <a:rect l="l" t="t" r="r" b="b"/>
              <a:pathLst>
                <a:path w="28454" h="28454" extrusionOk="0">
                  <a:moveTo>
                    <a:pt x="28454" y="14210"/>
                  </a:moveTo>
                  <a:cubicBezTo>
                    <a:pt x="28454" y="22083"/>
                    <a:pt x="22083" y="28454"/>
                    <a:pt x="14244" y="28454"/>
                  </a:cubicBezTo>
                  <a:cubicBezTo>
                    <a:pt x="6371" y="28454"/>
                    <a:pt x="0" y="22083"/>
                    <a:pt x="0" y="14210"/>
                  </a:cubicBezTo>
                  <a:cubicBezTo>
                    <a:pt x="0" y="6371"/>
                    <a:pt x="6371" y="0"/>
                    <a:pt x="14244" y="0"/>
                  </a:cubicBezTo>
                  <a:cubicBezTo>
                    <a:pt x="22083" y="0"/>
                    <a:pt x="28454" y="6371"/>
                    <a:pt x="28454" y="1421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1</a:t>
              </a:r>
              <a:endParaRPr sz="20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15245" y="2411871"/>
            <a:ext cx="1111536" cy="1096645"/>
            <a:chOff x="0" y="2411886"/>
            <a:chExt cx="1111536" cy="1096645"/>
          </a:xfrm>
        </p:grpSpPr>
        <p:sp>
          <p:nvSpPr>
            <p:cNvPr id="72" name="Google Shape;1165;p40"/>
            <p:cNvSpPr/>
            <p:nvPr/>
          </p:nvSpPr>
          <p:spPr>
            <a:xfrm>
              <a:off x="0" y="2411886"/>
              <a:ext cx="1111536" cy="1096645"/>
            </a:xfrm>
            <a:custGeom>
              <a:avLst/>
              <a:gdLst/>
              <a:ahLst/>
              <a:cxnLst/>
              <a:rect l="l" t="t" r="r" b="b"/>
              <a:pathLst>
                <a:path w="64047" h="64047" extrusionOk="0">
                  <a:moveTo>
                    <a:pt x="64046" y="32024"/>
                  </a:moveTo>
                  <a:cubicBezTo>
                    <a:pt x="64046" y="49703"/>
                    <a:pt x="49703" y="64047"/>
                    <a:pt x="32023" y="64047"/>
                  </a:cubicBezTo>
                  <a:cubicBezTo>
                    <a:pt x="14344" y="64047"/>
                    <a:pt x="1" y="49703"/>
                    <a:pt x="1" y="32024"/>
                  </a:cubicBezTo>
                  <a:cubicBezTo>
                    <a:pt x="1" y="14344"/>
                    <a:pt x="14344" y="1"/>
                    <a:pt x="32023" y="1"/>
                  </a:cubicBezTo>
                  <a:cubicBezTo>
                    <a:pt x="49703" y="1"/>
                    <a:pt x="64046" y="14344"/>
                    <a:pt x="64046" y="3202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166;p40"/>
            <p:cNvSpPr/>
            <p:nvPr/>
          </p:nvSpPr>
          <p:spPr>
            <a:xfrm>
              <a:off x="124427" y="2544720"/>
              <a:ext cx="853512" cy="829139"/>
            </a:xfrm>
            <a:custGeom>
              <a:avLst/>
              <a:gdLst/>
              <a:ahLst/>
              <a:cxnLst/>
              <a:rect l="l" t="t" r="r" b="b"/>
              <a:pathLst>
                <a:path w="44032" h="44066" extrusionOk="0">
                  <a:moveTo>
                    <a:pt x="44032" y="22016"/>
                  </a:moveTo>
                  <a:cubicBezTo>
                    <a:pt x="44032" y="34192"/>
                    <a:pt x="34191" y="44065"/>
                    <a:pt x="22016" y="44065"/>
                  </a:cubicBezTo>
                  <a:cubicBezTo>
                    <a:pt x="9874" y="44065"/>
                    <a:pt x="0" y="34192"/>
                    <a:pt x="0" y="22016"/>
                  </a:cubicBezTo>
                  <a:cubicBezTo>
                    <a:pt x="0" y="9874"/>
                    <a:pt x="9874" y="0"/>
                    <a:pt x="22016" y="0"/>
                  </a:cubicBezTo>
                  <a:cubicBezTo>
                    <a:pt x="34191" y="0"/>
                    <a:pt x="44032" y="9874"/>
                    <a:pt x="44032" y="2201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rgbClr val="263248"/>
                  </a:solidFill>
                  <a:latin typeface="Roboto"/>
                  <a:ea typeface="Roboto"/>
                  <a:cs typeface="Roboto"/>
                  <a:sym typeface="Roboto"/>
                </a:rPr>
                <a:t>Problem steps</a:t>
              </a:r>
              <a:endParaRPr dirty="0">
                <a:solidFill>
                  <a:srgbClr val="263248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3921893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2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917" y="1323109"/>
            <a:ext cx="6664428" cy="3820391"/>
          </a:xfrm>
          <a:prstGeom prst="rect">
            <a:avLst/>
          </a:prstGeom>
        </p:spPr>
      </p:pic>
      <p:sp>
        <p:nvSpPr>
          <p:cNvPr id="189" name="Google Shape;189;p1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ACTIVITY SELECTION PROBLEM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0" name="Google Shape;762;p37"/>
          <p:cNvGrpSpPr/>
          <p:nvPr/>
        </p:nvGrpSpPr>
        <p:grpSpPr>
          <a:xfrm>
            <a:off x="479403" y="608248"/>
            <a:ext cx="334872" cy="334853"/>
            <a:chOff x="576250" y="4319400"/>
            <a:chExt cx="442075" cy="442050"/>
          </a:xfrm>
        </p:grpSpPr>
        <p:sp>
          <p:nvSpPr>
            <p:cNvPr id="21" name="Google Shape;763;p37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764;p37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765;p37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766;p37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2" name="Google Shape;192;p1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9653" y="4703445"/>
            <a:ext cx="1446848" cy="2057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9526" y="4701181"/>
            <a:ext cx="1926907" cy="2057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567" y="4702606"/>
            <a:ext cx="2883282" cy="20574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567" y="4702285"/>
            <a:ext cx="3359532" cy="2109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319" y="4704633"/>
            <a:ext cx="3354387" cy="20574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566" y="4701181"/>
            <a:ext cx="3826192" cy="20574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768" y="4698518"/>
            <a:ext cx="4308157" cy="20773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566" y="4698792"/>
            <a:ext cx="4781867" cy="21356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400155" y="1478665"/>
            <a:ext cx="183226" cy="1177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457914" y="3992472"/>
            <a:ext cx="2498646" cy="7031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4855844" y="1467658"/>
            <a:ext cx="408883" cy="5551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4390968" y="1537547"/>
            <a:ext cx="402706" cy="8246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4422053" y="1537547"/>
            <a:ext cx="402706" cy="8246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3954836" y="1745210"/>
            <a:ext cx="402706" cy="8246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3909268" y="1789843"/>
            <a:ext cx="402706" cy="8246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2476500" y="3003485"/>
            <a:ext cx="426027" cy="7624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2529840" y="2933504"/>
            <a:ext cx="412909" cy="8560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3491020" y="1537547"/>
            <a:ext cx="402706" cy="8333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2042023" y="2950777"/>
            <a:ext cx="402706" cy="8387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1597220" y="3803701"/>
            <a:ext cx="353499" cy="4539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2042023" y="3811847"/>
            <a:ext cx="402706" cy="3435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2956560" y="3206020"/>
            <a:ext cx="402706" cy="5521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2505075" y="3811848"/>
            <a:ext cx="307311" cy="1106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110039" y="4318847"/>
            <a:ext cx="402706" cy="8246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628672" y="4917006"/>
            <a:ext cx="363990" cy="2084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142011" y="4142237"/>
            <a:ext cx="402706" cy="8246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1575492" y="2964884"/>
            <a:ext cx="402706" cy="8246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2982378" y="2901315"/>
            <a:ext cx="402706" cy="703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3428802" y="2901114"/>
            <a:ext cx="402706" cy="810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3428802" y="2597416"/>
            <a:ext cx="402706" cy="772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416523" y="5087558"/>
            <a:ext cx="402706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3008260" y="2597416"/>
            <a:ext cx="402706" cy="772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512745" y="4920332"/>
            <a:ext cx="402706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464634" y="5074922"/>
            <a:ext cx="402706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1773969" y="3803701"/>
            <a:ext cx="353499" cy="558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3428802" y="2693671"/>
            <a:ext cx="402706" cy="191918"/>
          </a:xfrm>
          <a:prstGeom prst="rect">
            <a:avLst/>
          </a:prstGeom>
          <a:solidFill>
            <a:srgbClr val="007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3249930" y="2693671"/>
            <a:ext cx="161036" cy="191917"/>
          </a:xfrm>
          <a:prstGeom prst="rect">
            <a:avLst/>
          </a:prstGeom>
          <a:solidFill>
            <a:srgbClr val="007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2955867" y="2996468"/>
            <a:ext cx="455099" cy="184109"/>
          </a:xfrm>
          <a:prstGeom prst="rect">
            <a:avLst/>
          </a:prstGeom>
          <a:solidFill>
            <a:srgbClr val="FF4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3428585" y="2996468"/>
            <a:ext cx="403139" cy="184109"/>
          </a:xfrm>
          <a:prstGeom prst="rect">
            <a:avLst/>
          </a:prstGeom>
          <a:solidFill>
            <a:srgbClr val="FF4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2964913" y="2832134"/>
            <a:ext cx="161036" cy="45719"/>
          </a:xfrm>
          <a:prstGeom prst="rect">
            <a:avLst/>
          </a:prstGeom>
          <a:solidFill>
            <a:srgbClr val="007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03988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2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7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2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560077" y="2335203"/>
            <a:ext cx="5209082" cy="149152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Google Shape;248;p17"/>
          <p:cNvSpPr txBox="1">
            <a:spLocks noGrp="1"/>
          </p:cNvSpPr>
          <p:nvPr>
            <p:ph type="ctrTitle" idx="4294967295"/>
          </p:nvPr>
        </p:nvSpPr>
        <p:spPr>
          <a:xfrm>
            <a:off x="380768" y="2501064"/>
            <a:ext cx="55677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>
                <a:solidFill>
                  <a:schemeClr val="accent5"/>
                </a:solidFill>
              </a:rPr>
              <a:t>KRUSKAL’S</a:t>
            </a:r>
            <a:br>
              <a:rPr lang="en-US" sz="4400" dirty="0">
                <a:solidFill>
                  <a:schemeClr val="accent5"/>
                </a:solidFill>
              </a:rPr>
            </a:br>
            <a:r>
              <a:rPr lang="en-US" sz="4400" dirty="0">
                <a:solidFill>
                  <a:schemeClr val="accent5"/>
                </a:solidFill>
              </a:rPr>
              <a:t>ALGORITHM</a:t>
            </a:r>
            <a:endParaRPr sz="4400" dirty="0">
              <a:solidFill>
                <a:schemeClr val="accent5"/>
              </a:solidFill>
            </a:endParaRPr>
          </a:p>
        </p:txBody>
      </p:sp>
      <p:grpSp>
        <p:nvGrpSpPr>
          <p:cNvPr id="250" name="Google Shape;250;p17"/>
          <p:cNvGrpSpPr/>
          <p:nvPr/>
        </p:nvGrpSpPr>
        <p:grpSpPr>
          <a:xfrm>
            <a:off x="6682481" y="378837"/>
            <a:ext cx="1588639" cy="1588655"/>
            <a:chOff x="6643075" y="3664250"/>
            <a:chExt cx="407950" cy="407975"/>
          </a:xfrm>
        </p:grpSpPr>
        <p:sp>
          <p:nvSpPr>
            <p:cNvPr id="251" name="Google Shape;251;p17"/>
            <p:cNvSpPr/>
            <p:nvPr/>
          </p:nvSpPr>
          <p:spPr>
            <a:xfrm>
              <a:off x="6794075" y="3815250"/>
              <a:ext cx="211300" cy="211300"/>
            </a:xfrm>
            <a:custGeom>
              <a:avLst/>
              <a:gdLst/>
              <a:ahLst/>
              <a:cxnLst/>
              <a:rect l="l" t="t" r="r" b="b"/>
              <a:pathLst>
                <a:path w="8452" h="8452" fill="none" extrusionOk="0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w="19050" cap="rnd" cmpd="sng">
              <a:solidFill>
                <a:srgbClr val="C7D3E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17"/>
            <p:cNvSpPr/>
            <p:nvPr/>
          </p:nvSpPr>
          <p:spPr>
            <a:xfrm>
              <a:off x="6643075" y="3664250"/>
              <a:ext cx="407950" cy="407975"/>
            </a:xfrm>
            <a:custGeom>
              <a:avLst/>
              <a:gdLst/>
              <a:ahLst/>
              <a:cxnLst/>
              <a:rect l="l" t="t" r="r" b="b"/>
              <a:pathLst>
                <a:path w="16318" h="16319" fill="none" extrusionOk="0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w="19050" cap="rnd" cmpd="sng">
              <a:solidFill>
                <a:srgbClr val="C7D3E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3" name="Google Shape;253;p17"/>
          <p:cNvGrpSpPr/>
          <p:nvPr/>
        </p:nvGrpSpPr>
        <p:grpSpPr>
          <a:xfrm rot="-587363">
            <a:off x="6589251" y="2174497"/>
            <a:ext cx="653127" cy="653134"/>
            <a:chOff x="576250" y="4319400"/>
            <a:chExt cx="442075" cy="442050"/>
          </a:xfrm>
        </p:grpSpPr>
        <p:sp>
          <p:nvSpPr>
            <p:cNvPr id="254" name="Google Shape;254;p17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9050" cap="rnd" cmpd="sng">
              <a:solidFill>
                <a:srgbClr val="3F537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17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9050" cap="rnd" cmpd="sng">
              <a:solidFill>
                <a:srgbClr val="3F537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17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9050" cap="rnd" cmpd="sng">
              <a:solidFill>
                <a:srgbClr val="3F537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17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9050" cap="rnd" cmpd="sng">
              <a:solidFill>
                <a:srgbClr val="3F537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8" name="Google Shape;258;p17"/>
          <p:cNvSpPr/>
          <p:nvPr/>
        </p:nvSpPr>
        <p:spPr>
          <a:xfrm>
            <a:off x="6302724" y="745608"/>
            <a:ext cx="248336" cy="237120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17"/>
          <p:cNvSpPr/>
          <p:nvPr/>
        </p:nvSpPr>
        <p:spPr>
          <a:xfrm rot="2697322">
            <a:off x="7939080" y="1959478"/>
            <a:ext cx="376961" cy="359936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17"/>
          <p:cNvSpPr/>
          <p:nvPr/>
        </p:nvSpPr>
        <p:spPr>
          <a:xfrm>
            <a:off x="8237292" y="1754006"/>
            <a:ext cx="150972" cy="144226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17"/>
          <p:cNvSpPr/>
          <p:nvPr/>
        </p:nvSpPr>
        <p:spPr>
          <a:xfrm rot="1280149">
            <a:off x="6130690" y="1460796"/>
            <a:ext cx="150975" cy="144204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17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1293708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KRUSKAL’S ALGORITHM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2" name="Google Shape;192;p1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grpSp>
        <p:nvGrpSpPr>
          <p:cNvPr id="20" name="Google Shape;762;p37"/>
          <p:cNvGrpSpPr/>
          <p:nvPr/>
        </p:nvGrpSpPr>
        <p:grpSpPr>
          <a:xfrm>
            <a:off x="479403" y="608248"/>
            <a:ext cx="334872" cy="334853"/>
            <a:chOff x="576250" y="4319400"/>
            <a:chExt cx="442075" cy="442050"/>
          </a:xfrm>
        </p:grpSpPr>
        <p:sp>
          <p:nvSpPr>
            <p:cNvPr id="21" name="Google Shape;763;p37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764;p37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765;p37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766;p37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" name="Oval 9">
            <a:extLst>
              <a:ext uri="{FF2B5EF4-FFF2-40B4-BE49-F238E27FC236}">
                <a16:creationId xmlns:a16="http://schemas.microsoft.com/office/drawing/2014/main" id="{1025C5D8-281F-48A0-A8BD-3A686DAD8420}"/>
              </a:ext>
            </a:extLst>
          </p:cNvPr>
          <p:cNvSpPr/>
          <p:nvPr/>
        </p:nvSpPr>
        <p:spPr>
          <a:xfrm>
            <a:off x="1396128" y="1923573"/>
            <a:ext cx="625033" cy="601884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A</a:t>
            </a:r>
            <a:endParaRPr lang="en-US" sz="2000" dirty="0">
              <a:solidFill>
                <a:schemeClr val="tx1">
                  <a:lumMod val="50000"/>
                </a:schemeClr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14957E9-8FB1-48B7-AD47-42F0C80FAD19}"/>
              </a:ext>
            </a:extLst>
          </p:cNvPr>
          <p:cNvSpPr/>
          <p:nvPr/>
        </p:nvSpPr>
        <p:spPr>
          <a:xfrm>
            <a:off x="2533340" y="1518219"/>
            <a:ext cx="625033" cy="601884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B</a:t>
            </a:r>
            <a:endParaRPr lang="en-US" sz="2000" dirty="0">
              <a:solidFill>
                <a:schemeClr val="tx1">
                  <a:lumMod val="50000"/>
                </a:schemeClr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B1D988F-F3A6-4ACB-8499-7431F388AEBB}"/>
              </a:ext>
            </a:extLst>
          </p:cNvPr>
          <p:cNvSpPr/>
          <p:nvPr/>
        </p:nvSpPr>
        <p:spPr>
          <a:xfrm>
            <a:off x="3742880" y="1993016"/>
            <a:ext cx="625033" cy="601884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C</a:t>
            </a:r>
            <a:endParaRPr lang="en-US" sz="2000" dirty="0">
              <a:solidFill>
                <a:schemeClr val="tx1">
                  <a:lumMod val="50000"/>
                </a:schemeClr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C248025-F6C4-4421-A8DA-F350B7881FFC}"/>
              </a:ext>
            </a:extLst>
          </p:cNvPr>
          <p:cNvSpPr/>
          <p:nvPr/>
        </p:nvSpPr>
        <p:spPr>
          <a:xfrm>
            <a:off x="3930005" y="3058749"/>
            <a:ext cx="625033" cy="601884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D</a:t>
            </a:r>
            <a:endParaRPr lang="en-US" sz="2000" dirty="0">
              <a:solidFill>
                <a:schemeClr val="tx1">
                  <a:lumMod val="50000"/>
                </a:schemeClr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AFD8A5F-F996-46BB-BF7A-81220ED59D7A}"/>
              </a:ext>
            </a:extLst>
          </p:cNvPr>
          <p:cNvSpPr/>
          <p:nvPr/>
        </p:nvSpPr>
        <p:spPr>
          <a:xfrm>
            <a:off x="2544906" y="2594906"/>
            <a:ext cx="625033" cy="601884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H</a:t>
            </a:r>
            <a:endParaRPr lang="en-US" sz="2000" dirty="0">
              <a:solidFill>
                <a:schemeClr val="tx1">
                  <a:lumMod val="50000"/>
                </a:schemeClr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89452CC-062A-410D-82FB-2BFEA8AD178E}"/>
              </a:ext>
            </a:extLst>
          </p:cNvPr>
          <p:cNvSpPr/>
          <p:nvPr/>
        </p:nvSpPr>
        <p:spPr>
          <a:xfrm>
            <a:off x="1083599" y="2895848"/>
            <a:ext cx="625033" cy="601884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G</a:t>
            </a:r>
            <a:endParaRPr lang="en-US" sz="2000" dirty="0">
              <a:solidFill>
                <a:schemeClr val="tx1">
                  <a:lumMod val="50000"/>
                </a:schemeClr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257293A-9438-44FF-9FFE-07ECEAC58EA9}"/>
              </a:ext>
            </a:extLst>
          </p:cNvPr>
          <p:cNvSpPr/>
          <p:nvPr/>
        </p:nvSpPr>
        <p:spPr>
          <a:xfrm>
            <a:off x="2963525" y="3720678"/>
            <a:ext cx="625033" cy="601884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E</a:t>
            </a:r>
            <a:endParaRPr lang="en-US" sz="2000" dirty="0">
              <a:solidFill>
                <a:schemeClr val="tx1">
                  <a:lumMod val="50000"/>
                </a:schemeClr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153A0D7-2FCA-490D-85D8-63C2D14D41F0}"/>
              </a:ext>
            </a:extLst>
          </p:cNvPr>
          <p:cNvSpPr/>
          <p:nvPr/>
        </p:nvSpPr>
        <p:spPr>
          <a:xfrm>
            <a:off x="1815707" y="3672208"/>
            <a:ext cx="625033" cy="601884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F</a:t>
            </a:r>
            <a:endParaRPr lang="en-US" sz="2000" dirty="0">
              <a:solidFill>
                <a:schemeClr val="tx1">
                  <a:lumMod val="50000"/>
                </a:schemeClr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cxnSp>
        <p:nvCxnSpPr>
          <p:cNvPr id="3" name="Straight Connector 2" descr="&#10;">
            <a:extLst>
              <a:ext uri="{FF2B5EF4-FFF2-40B4-BE49-F238E27FC236}">
                <a16:creationId xmlns:a16="http://schemas.microsoft.com/office/drawing/2014/main" id="{52F7F84E-C471-4E5E-BFE3-181B500FDD82}"/>
              </a:ext>
              <a:ext uri="{C183D7F6-B498-43B3-948B-1728B52AA6E4}">
                <adec:decorative xmlns:adec="http://schemas.microsoft.com/office/drawing/2017/decorative" xmlns="" val="0"/>
              </a:ext>
            </a:extLst>
          </p:cNvPr>
          <p:cNvCxnSpPr>
            <a:cxnSpLocks/>
            <a:stCxn id="10" idx="7"/>
            <a:endCxn id="11" idx="2"/>
          </p:cNvCxnSpPr>
          <p:nvPr/>
        </p:nvCxnSpPr>
        <p:spPr>
          <a:xfrm flipV="1">
            <a:off x="1929627" y="1819161"/>
            <a:ext cx="603713" cy="19255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1F52B77-3F98-40F0-8E40-7CB7F67C0954}"/>
              </a:ext>
            </a:extLst>
          </p:cNvPr>
          <p:cNvCxnSpPr>
            <a:cxnSpLocks/>
            <a:stCxn id="11" idx="6"/>
            <a:endCxn id="12" idx="1"/>
          </p:cNvCxnSpPr>
          <p:nvPr/>
        </p:nvCxnSpPr>
        <p:spPr>
          <a:xfrm>
            <a:off x="3158373" y="1819161"/>
            <a:ext cx="676041" cy="2619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3BF1845-66D2-4E61-9D75-DC6373F8102E}"/>
              </a:ext>
            </a:extLst>
          </p:cNvPr>
          <p:cNvCxnSpPr>
            <a:stCxn id="12" idx="5"/>
            <a:endCxn id="13" idx="0"/>
          </p:cNvCxnSpPr>
          <p:nvPr/>
        </p:nvCxnSpPr>
        <p:spPr>
          <a:xfrm flipH="1">
            <a:off x="4242522" y="2506756"/>
            <a:ext cx="33857" cy="5519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0270D4B-2B96-4018-8D3B-1D68D4F393DE}"/>
              </a:ext>
            </a:extLst>
          </p:cNvPr>
          <p:cNvCxnSpPr>
            <a:stCxn id="13" idx="3"/>
            <a:endCxn id="16" idx="7"/>
          </p:cNvCxnSpPr>
          <p:nvPr/>
        </p:nvCxnSpPr>
        <p:spPr>
          <a:xfrm flipH="1">
            <a:off x="3497024" y="3572489"/>
            <a:ext cx="524515" cy="2363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B080AE0-9D1F-4721-9E37-73A424CC07EE}"/>
              </a:ext>
            </a:extLst>
          </p:cNvPr>
          <p:cNvCxnSpPr>
            <a:stCxn id="16" idx="2"/>
            <a:endCxn id="17" idx="6"/>
          </p:cNvCxnSpPr>
          <p:nvPr/>
        </p:nvCxnSpPr>
        <p:spPr>
          <a:xfrm flipH="1" flipV="1">
            <a:off x="2440740" y="3973150"/>
            <a:ext cx="522785" cy="484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5A46A93-156A-4B26-92CB-83F4F8D1CD18}"/>
              </a:ext>
            </a:extLst>
          </p:cNvPr>
          <p:cNvCxnSpPr>
            <a:stCxn id="17" idx="1"/>
            <a:endCxn id="15" idx="5"/>
          </p:cNvCxnSpPr>
          <p:nvPr/>
        </p:nvCxnSpPr>
        <p:spPr>
          <a:xfrm flipH="1" flipV="1">
            <a:off x="1617098" y="3409588"/>
            <a:ext cx="290143" cy="3507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6160058E-D092-4387-A182-D6A939B51C3C}"/>
              </a:ext>
            </a:extLst>
          </p:cNvPr>
          <p:cNvCxnSpPr>
            <a:stCxn id="15" idx="0"/>
            <a:endCxn id="10" idx="3"/>
          </p:cNvCxnSpPr>
          <p:nvPr/>
        </p:nvCxnSpPr>
        <p:spPr>
          <a:xfrm flipV="1">
            <a:off x="1396116" y="2437313"/>
            <a:ext cx="91546" cy="4585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B92D655-8EE1-4C1C-BDCC-B1248FA7CEF3}"/>
              </a:ext>
            </a:extLst>
          </p:cNvPr>
          <p:cNvCxnSpPr>
            <a:cxnSpLocks/>
            <a:stCxn id="11" idx="4"/>
            <a:endCxn id="14" idx="0"/>
          </p:cNvCxnSpPr>
          <p:nvPr/>
        </p:nvCxnSpPr>
        <p:spPr>
          <a:xfrm>
            <a:off x="2845857" y="2120103"/>
            <a:ext cx="11566" cy="4748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93E56C58-87BF-4C24-B430-BF17157BA1D4}"/>
              </a:ext>
            </a:extLst>
          </p:cNvPr>
          <p:cNvCxnSpPr>
            <a:cxnSpLocks/>
            <a:stCxn id="11" idx="5"/>
            <a:endCxn id="13" idx="1"/>
          </p:cNvCxnSpPr>
          <p:nvPr/>
        </p:nvCxnSpPr>
        <p:spPr>
          <a:xfrm>
            <a:off x="3066839" y="2031959"/>
            <a:ext cx="954700" cy="11149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6474489E-1DB3-4DD6-A504-71F98C7FA077}"/>
              </a:ext>
            </a:extLst>
          </p:cNvPr>
          <p:cNvCxnSpPr>
            <a:stCxn id="13" idx="2"/>
            <a:endCxn id="17" idx="7"/>
          </p:cNvCxnSpPr>
          <p:nvPr/>
        </p:nvCxnSpPr>
        <p:spPr>
          <a:xfrm flipH="1">
            <a:off x="2349206" y="3359691"/>
            <a:ext cx="1580799" cy="4006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72AB9EB3-A0C4-4D61-9D3B-E5D1F7E6239F}"/>
              </a:ext>
            </a:extLst>
          </p:cNvPr>
          <p:cNvCxnSpPr>
            <a:stCxn id="14" idx="5"/>
            <a:endCxn id="16" idx="0"/>
          </p:cNvCxnSpPr>
          <p:nvPr/>
        </p:nvCxnSpPr>
        <p:spPr>
          <a:xfrm>
            <a:off x="3078405" y="3108646"/>
            <a:ext cx="197637" cy="612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FC2C9E9B-5F62-4C3A-B040-4BD6A3C5B018}"/>
              </a:ext>
            </a:extLst>
          </p:cNvPr>
          <p:cNvCxnSpPr>
            <a:stCxn id="10" idx="5"/>
            <a:endCxn id="14" idx="1"/>
          </p:cNvCxnSpPr>
          <p:nvPr/>
        </p:nvCxnSpPr>
        <p:spPr>
          <a:xfrm>
            <a:off x="1929627" y="2437313"/>
            <a:ext cx="706813" cy="2457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>
            <a:extLst>
              <a:ext uri="{FF2B5EF4-FFF2-40B4-BE49-F238E27FC236}">
                <a16:creationId xmlns:a16="http://schemas.microsoft.com/office/drawing/2014/main" id="{A5EBA53E-81C0-4360-A9DB-63C71B93E1CB}"/>
              </a:ext>
            </a:extLst>
          </p:cNvPr>
          <p:cNvCxnSpPr>
            <a:stCxn id="14" idx="2"/>
            <a:endCxn id="15" idx="7"/>
          </p:cNvCxnSpPr>
          <p:nvPr/>
        </p:nvCxnSpPr>
        <p:spPr>
          <a:xfrm flipH="1">
            <a:off x="1617098" y="2895848"/>
            <a:ext cx="927808" cy="881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48354C09-AE0E-4730-8A73-0AE200E98A86}"/>
              </a:ext>
            </a:extLst>
          </p:cNvPr>
          <p:cNvCxnSpPr>
            <a:stCxn id="12" idx="3"/>
            <a:endCxn id="14" idx="7"/>
          </p:cNvCxnSpPr>
          <p:nvPr/>
        </p:nvCxnSpPr>
        <p:spPr>
          <a:xfrm flipH="1">
            <a:off x="3078405" y="2506756"/>
            <a:ext cx="756009" cy="1762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TextBox 171">
            <a:extLst>
              <a:ext uri="{FF2B5EF4-FFF2-40B4-BE49-F238E27FC236}">
                <a16:creationId xmlns:a16="http://schemas.microsoft.com/office/drawing/2014/main" id="{1D803549-BF99-42D2-AA24-74AC1AEDB47A}"/>
              </a:ext>
            </a:extLst>
          </p:cNvPr>
          <p:cNvSpPr txBox="1"/>
          <p:nvPr/>
        </p:nvSpPr>
        <p:spPr>
          <a:xfrm rot="20587644">
            <a:off x="2021160" y="1640450"/>
            <a:ext cx="4195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b="1" dirty="0">
                <a:latin typeface="Roboto Condensed" panose="02000000000000000000" pitchFamily="2" charset="0"/>
                <a:ea typeface="Roboto Condensed" panose="02000000000000000000" pitchFamily="2" charset="0"/>
              </a:rPr>
              <a:t>10</a:t>
            </a:r>
            <a:endParaRPr lang="en-US" sz="1500" b="1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7653769-0579-48EE-BB42-50D7597EB213}"/>
              </a:ext>
            </a:extLst>
          </p:cNvPr>
          <p:cNvSpPr txBox="1"/>
          <p:nvPr/>
        </p:nvSpPr>
        <p:spPr>
          <a:xfrm rot="1148472">
            <a:off x="3360884" y="1678558"/>
            <a:ext cx="4195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b="1" dirty="0">
                <a:latin typeface="Roboto Condensed" panose="02000000000000000000" pitchFamily="2" charset="0"/>
                <a:ea typeface="Roboto Condensed" panose="02000000000000000000" pitchFamily="2" charset="0"/>
              </a:rPr>
              <a:t>3</a:t>
            </a:r>
            <a:endParaRPr lang="en-US" sz="1500" b="1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9579B71-2D64-420F-8760-8F436167A1D6}"/>
              </a:ext>
            </a:extLst>
          </p:cNvPr>
          <p:cNvSpPr txBox="1"/>
          <p:nvPr/>
        </p:nvSpPr>
        <p:spPr>
          <a:xfrm rot="21203839">
            <a:off x="3088413" y="3124842"/>
            <a:ext cx="4195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b="1" dirty="0">
                <a:latin typeface="Roboto Condensed" panose="02000000000000000000" pitchFamily="2" charset="0"/>
                <a:ea typeface="Roboto Condensed" panose="02000000000000000000" pitchFamily="2" charset="0"/>
              </a:rPr>
              <a:t>4</a:t>
            </a:r>
            <a:endParaRPr lang="en-US" sz="1500" b="1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CA16A7F-9890-4D1A-97EA-356559C18EEF}"/>
              </a:ext>
            </a:extLst>
          </p:cNvPr>
          <p:cNvSpPr txBox="1"/>
          <p:nvPr/>
        </p:nvSpPr>
        <p:spPr>
          <a:xfrm rot="21047717">
            <a:off x="2430563" y="3365964"/>
            <a:ext cx="4195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b="1" dirty="0">
                <a:latin typeface="Roboto Condensed" panose="02000000000000000000" pitchFamily="2" charset="0"/>
                <a:ea typeface="Roboto Condensed" panose="02000000000000000000" pitchFamily="2" charset="0"/>
              </a:rPr>
              <a:t>2</a:t>
            </a:r>
            <a:endParaRPr lang="en-US" sz="1500" b="1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B420E42-1B5F-440E-A86A-505C2EB1CC19}"/>
              </a:ext>
            </a:extLst>
          </p:cNvPr>
          <p:cNvSpPr txBox="1"/>
          <p:nvPr/>
        </p:nvSpPr>
        <p:spPr>
          <a:xfrm>
            <a:off x="1865136" y="2664767"/>
            <a:ext cx="4195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b="1" dirty="0">
                <a:latin typeface="Roboto Condensed" panose="02000000000000000000" pitchFamily="2" charset="0"/>
                <a:ea typeface="Roboto Condensed" panose="02000000000000000000" pitchFamily="2" charset="0"/>
              </a:rPr>
              <a:t>4</a:t>
            </a:r>
            <a:endParaRPr lang="en-US" sz="1500" b="1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C5A1760-DB8D-4EDE-AF3F-B644A7D457B6}"/>
              </a:ext>
            </a:extLst>
          </p:cNvPr>
          <p:cNvSpPr txBox="1"/>
          <p:nvPr/>
        </p:nvSpPr>
        <p:spPr>
          <a:xfrm>
            <a:off x="1104558" y="2474750"/>
            <a:ext cx="4195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b="1" dirty="0">
                <a:latin typeface="Roboto Condensed" panose="02000000000000000000" pitchFamily="2" charset="0"/>
                <a:ea typeface="Roboto Condensed" panose="02000000000000000000" pitchFamily="2" charset="0"/>
              </a:rPr>
              <a:t>5</a:t>
            </a:r>
            <a:endParaRPr lang="en-US" sz="1500" b="1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25EE760-1C07-4A36-90EE-59DA438ABB99}"/>
              </a:ext>
            </a:extLst>
          </p:cNvPr>
          <p:cNvSpPr txBox="1"/>
          <p:nvPr/>
        </p:nvSpPr>
        <p:spPr>
          <a:xfrm rot="234163">
            <a:off x="1485453" y="3504665"/>
            <a:ext cx="4195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b="1" dirty="0">
                <a:latin typeface="Roboto Condensed" panose="02000000000000000000" pitchFamily="2" charset="0"/>
                <a:ea typeface="Roboto Condensed" panose="02000000000000000000" pitchFamily="2" charset="0"/>
              </a:rPr>
              <a:t>3</a:t>
            </a:r>
            <a:endParaRPr lang="en-US" sz="1500" b="1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E85FF46-8E6E-4E08-A1ED-8B48027B7D0A}"/>
              </a:ext>
            </a:extLst>
          </p:cNvPr>
          <p:cNvSpPr txBox="1"/>
          <p:nvPr/>
        </p:nvSpPr>
        <p:spPr>
          <a:xfrm rot="364216">
            <a:off x="2542500" y="3978118"/>
            <a:ext cx="4195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b="1" dirty="0">
                <a:latin typeface="Roboto Condensed" panose="02000000000000000000" pitchFamily="2" charset="0"/>
                <a:ea typeface="Roboto Condensed" panose="02000000000000000000" pitchFamily="2" charset="0"/>
              </a:rPr>
              <a:t>3</a:t>
            </a:r>
            <a:endParaRPr lang="en-US" sz="1500" b="1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738B823-755E-4FA2-89CF-3DDB800F3410}"/>
              </a:ext>
            </a:extLst>
          </p:cNvPr>
          <p:cNvSpPr txBox="1"/>
          <p:nvPr/>
        </p:nvSpPr>
        <p:spPr>
          <a:xfrm rot="20587644">
            <a:off x="3655356" y="3638905"/>
            <a:ext cx="4195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b="1" dirty="0">
                <a:latin typeface="Roboto Condensed" panose="02000000000000000000" pitchFamily="2" charset="0"/>
                <a:ea typeface="Roboto Condensed" panose="02000000000000000000" pitchFamily="2" charset="0"/>
              </a:rPr>
              <a:t> 1</a:t>
            </a:r>
            <a:endParaRPr lang="en-US" sz="1500" b="1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731B7BE-065D-4DE5-851E-E814BDED26BC}"/>
              </a:ext>
            </a:extLst>
          </p:cNvPr>
          <p:cNvSpPr txBox="1"/>
          <p:nvPr/>
        </p:nvSpPr>
        <p:spPr>
          <a:xfrm rot="21203839">
            <a:off x="3078032" y="2363875"/>
            <a:ext cx="4195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b="1" dirty="0">
                <a:latin typeface="Roboto Condensed" panose="02000000000000000000" pitchFamily="2" charset="0"/>
                <a:ea typeface="Roboto Condensed" panose="02000000000000000000" pitchFamily="2" charset="0"/>
              </a:rPr>
              <a:t>4</a:t>
            </a:r>
            <a:endParaRPr lang="en-US" sz="1500" b="1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6E01C17-CB66-4517-8CF0-4FC896CF2B59}"/>
              </a:ext>
            </a:extLst>
          </p:cNvPr>
          <p:cNvSpPr txBox="1"/>
          <p:nvPr/>
        </p:nvSpPr>
        <p:spPr>
          <a:xfrm rot="21203839">
            <a:off x="3286603" y="2120038"/>
            <a:ext cx="4195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b="1" dirty="0">
                <a:latin typeface="Roboto Condensed" panose="02000000000000000000" pitchFamily="2" charset="0"/>
                <a:ea typeface="Roboto Condensed" panose="02000000000000000000" pitchFamily="2" charset="0"/>
              </a:rPr>
              <a:t>6</a:t>
            </a:r>
            <a:endParaRPr lang="en-US" sz="1500" b="1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6A2890AA-96B5-4C6F-8DAB-37BAC59ED886}"/>
              </a:ext>
            </a:extLst>
          </p:cNvPr>
          <p:cNvSpPr txBox="1"/>
          <p:nvPr/>
        </p:nvSpPr>
        <p:spPr>
          <a:xfrm>
            <a:off x="2176329" y="2281603"/>
            <a:ext cx="4195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b="1" dirty="0">
                <a:latin typeface="Roboto Condensed" panose="02000000000000000000" pitchFamily="2" charset="0"/>
                <a:ea typeface="Roboto Condensed" panose="02000000000000000000" pitchFamily="2" charset="0"/>
              </a:rPr>
              <a:t>8</a:t>
            </a:r>
            <a:endParaRPr lang="en-US" sz="1500" b="1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A5E54BA-7A0A-42C1-98BC-D418CDCBAB81}"/>
              </a:ext>
            </a:extLst>
          </p:cNvPr>
          <p:cNvSpPr txBox="1"/>
          <p:nvPr/>
        </p:nvSpPr>
        <p:spPr>
          <a:xfrm rot="21347702">
            <a:off x="4242238" y="2636332"/>
            <a:ext cx="4195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b="1" dirty="0">
                <a:latin typeface="Roboto Condensed" panose="02000000000000000000" pitchFamily="2" charset="0"/>
                <a:ea typeface="Roboto Condensed" panose="02000000000000000000" pitchFamily="2" charset="0"/>
              </a:rPr>
              <a:t>3</a:t>
            </a:r>
            <a:endParaRPr lang="en-US" sz="1500" b="1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FFEFFA6B-9A5D-45B7-A6DC-02AD36924C32}"/>
              </a:ext>
            </a:extLst>
          </p:cNvPr>
          <p:cNvSpPr txBox="1"/>
          <p:nvPr/>
        </p:nvSpPr>
        <p:spPr>
          <a:xfrm>
            <a:off x="4995015" y="2589426"/>
            <a:ext cx="39453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i="1" u="sng" dirty="0">
                <a:solidFill>
                  <a:srgbClr val="263248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Problem:</a:t>
            </a:r>
          </a:p>
          <a:p>
            <a:r>
              <a:rPr lang="en-GB" sz="2000" dirty="0">
                <a:solidFill>
                  <a:srgbClr val="263248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Consider an undirected, weight graph</a:t>
            </a:r>
            <a:endParaRPr lang="en-US" sz="2000" dirty="0">
              <a:solidFill>
                <a:srgbClr val="263248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4168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372739" y="2583018"/>
            <a:ext cx="6732660" cy="754873"/>
            <a:chOff x="2372739" y="2583018"/>
            <a:chExt cx="6732660" cy="754873"/>
          </a:xfrm>
        </p:grpSpPr>
        <p:grpSp>
          <p:nvGrpSpPr>
            <p:cNvPr id="140" name="Group 139"/>
            <p:cNvGrpSpPr/>
            <p:nvPr/>
          </p:nvGrpSpPr>
          <p:grpSpPr>
            <a:xfrm>
              <a:off x="2372739" y="2583018"/>
              <a:ext cx="6732660" cy="754873"/>
              <a:chOff x="2372739" y="2583018"/>
              <a:chExt cx="6732660" cy="754873"/>
            </a:xfrm>
          </p:grpSpPr>
          <p:grpSp>
            <p:nvGrpSpPr>
              <p:cNvPr id="52" name="Google Shape;1091;p40"/>
              <p:cNvGrpSpPr/>
              <p:nvPr/>
            </p:nvGrpSpPr>
            <p:grpSpPr>
              <a:xfrm>
                <a:off x="2372739" y="2583018"/>
                <a:ext cx="6732660" cy="754873"/>
                <a:chOff x="2998638" y="2595007"/>
                <a:chExt cx="6642461" cy="754873"/>
              </a:xfrm>
            </p:grpSpPr>
            <p:sp>
              <p:nvSpPr>
                <p:cNvPr id="128" name="Google Shape;1092;p40"/>
                <p:cNvSpPr/>
                <p:nvPr/>
              </p:nvSpPr>
              <p:spPr>
                <a:xfrm>
                  <a:off x="2998638" y="2595055"/>
                  <a:ext cx="4002600" cy="754825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9" name="Google Shape;1093;p40"/>
                <p:cNvSpPr/>
                <p:nvPr/>
              </p:nvSpPr>
              <p:spPr>
                <a:xfrm>
                  <a:off x="6917396" y="2595007"/>
                  <a:ext cx="2723703" cy="7548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152" h="28455" extrusionOk="0">
                      <a:moveTo>
                        <a:pt x="61811" y="0"/>
                      </a:moveTo>
                      <a:lnTo>
                        <a:pt x="0" y="0"/>
                      </a:lnTo>
                      <a:lnTo>
                        <a:pt x="0" y="14711"/>
                      </a:lnTo>
                      <a:lnTo>
                        <a:pt x="0" y="28454"/>
                      </a:lnTo>
                      <a:lnTo>
                        <a:pt x="61844" y="28454"/>
                      </a:lnTo>
                      <a:cubicBezTo>
                        <a:pt x="62445" y="28454"/>
                        <a:pt x="62978" y="28154"/>
                        <a:pt x="63312" y="27687"/>
                      </a:cubicBezTo>
                      <a:lnTo>
                        <a:pt x="71718" y="15678"/>
                      </a:lnTo>
                      <a:cubicBezTo>
                        <a:pt x="72118" y="15078"/>
                        <a:pt x="72152" y="14311"/>
                        <a:pt x="71751" y="13677"/>
                      </a:cubicBezTo>
                      <a:lnTo>
                        <a:pt x="63312" y="801"/>
                      </a:lnTo>
                      <a:cubicBezTo>
                        <a:pt x="62978" y="301"/>
                        <a:pt x="62411" y="0"/>
                        <a:pt x="61811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32" name="Rectangle 131"/>
              <p:cNvSpPr/>
              <p:nvPr/>
            </p:nvSpPr>
            <p:spPr>
              <a:xfrm>
                <a:off x="2543973" y="2595938"/>
                <a:ext cx="579197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spcAft>
                    <a:spcPts val="1000"/>
                  </a:spcAft>
                </a:pPr>
                <a:r>
                  <a:rPr lang="en-US" sz="2000" dirty="0">
                    <a:solidFill>
                      <a:srgbClr val="263248"/>
                    </a:solidFill>
                    <a:latin typeface="Roboto Condensed" panose="020B0604020202020204" charset="0"/>
                    <a:ea typeface="Roboto Condensed" panose="020B0604020202020204" charset="0"/>
                  </a:rPr>
                  <a:t>Start adding edges to the MST form the edge with the </a:t>
                </a:r>
              </a:p>
            </p:txBody>
          </p:sp>
        </p:grpSp>
        <p:sp>
          <p:nvSpPr>
            <p:cNvPr id="64" name="Rectangle 63"/>
            <p:cNvSpPr/>
            <p:nvPr/>
          </p:nvSpPr>
          <p:spPr>
            <a:xfrm>
              <a:off x="2909581" y="2890535"/>
              <a:ext cx="5349541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spcAft>
                  <a:spcPts val="1000"/>
                </a:spcAft>
              </a:pPr>
              <a:r>
                <a:rPr lang="en-US" sz="2000" dirty="0">
                  <a:solidFill>
                    <a:srgbClr val="263248"/>
                  </a:solidFill>
                  <a:latin typeface="Roboto Condensed" panose="020B0604020202020204" charset="0"/>
                  <a:ea typeface="Roboto Condensed" panose="020B0604020202020204" charset="0"/>
                </a:rPr>
                <a:t>smallest weight until the edge of the largest weight</a:t>
              </a:r>
            </a:p>
          </p:txBody>
        </p:sp>
      </p:grpSp>
      <p:grpSp>
        <p:nvGrpSpPr>
          <p:cNvPr id="143" name="Group 142"/>
          <p:cNvGrpSpPr/>
          <p:nvPr/>
        </p:nvGrpSpPr>
        <p:grpSpPr>
          <a:xfrm>
            <a:off x="1757618" y="3719306"/>
            <a:ext cx="7286857" cy="780638"/>
            <a:chOff x="1757618" y="3652569"/>
            <a:chExt cx="7286857" cy="855849"/>
          </a:xfrm>
        </p:grpSpPr>
        <p:grpSp>
          <p:nvGrpSpPr>
            <p:cNvPr id="55" name="Google Shape;1112;p40"/>
            <p:cNvGrpSpPr/>
            <p:nvPr/>
          </p:nvGrpSpPr>
          <p:grpSpPr>
            <a:xfrm>
              <a:off x="1757618" y="3652569"/>
              <a:ext cx="7286857" cy="817742"/>
              <a:chOff x="2391758" y="3664558"/>
              <a:chExt cx="7189233" cy="817742"/>
            </a:xfrm>
          </p:grpSpPr>
          <p:sp>
            <p:nvSpPr>
              <p:cNvPr id="110" name="Google Shape;1113;p40"/>
              <p:cNvSpPr/>
              <p:nvPr/>
            </p:nvSpPr>
            <p:spPr>
              <a:xfrm>
                <a:off x="2391758" y="3673393"/>
                <a:ext cx="5067600" cy="808906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1114;p40"/>
              <p:cNvSpPr/>
              <p:nvPr/>
            </p:nvSpPr>
            <p:spPr>
              <a:xfrm>
                <a:off x="6873595" y="3664558"/>
                <a:ext cx="2707396" cy="817742"/>
              </a:xfrm>
              <a:custGeom>
                <a:avLst/>
                <a:gdLst/>
                <a:ahLst/>
                <a:cxnLst/>
                <a:rect l="l" t="t" r="r" b="b"/>
                <a:pathLst>
                  <a:path w="72119" h="28422" extrusionOk="0">
                    <a:moveTo>
                      <a:pt x="61778" y="1"/>
                    </a:moveTo>
                    <a:lnTo>
                      <a:pt x="1" y="1"/>
                    </a:lnTo>
                    <a:lnTo>
                      <a:pt x="1" y="14678"/>
                    </a:lnTo>
                    <a:lnTo>
                      <a:pt x="1" y="28421"/>
                    </a:lnTo>
                    <a:lnTo>
                      <a:pt x="61845" y="28421"/>
                    </a:lnTo>
                    <a:cubicBezTo>
                      <a:pt x="62412" y="28421"/>
                      <a:pt x="62946" y="28154"/>
                      <a:pt x="63312" y="27687"/>
                    </a:cubicBezTo>
                    <a:lnTo>
                      <a:pt x="71685" y="15679"/>
                    </a:lnTo>
                    <a:cubicBezTo>
                      <a:pt x="72119" y="15078"/>
                      <a:pt x="72119" y="14278"/>
                      <a:pt x="71718" y="13677"/>
                    </a:cubicBezTo>
                    <a:lnTo>
                      <a:pt x="63312" y="801"/>
                    </a:lnTo>
                    <a:cubicBezTo>
                      <a:pt x="62946" y="301"/>
                      <a:pt x="62412" y="1"/>
                      <a:pt x="6177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33" name="Rectangle 132"/>
            <p:cNvSpPr/>
            <p:nvPr/>
          </p:nvSpPr>
          <p:spPr>
            <a:xfrm>
              <a:off x="2119649" y="3672292"/>
              <a:ext cx="6729727" cy="83612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spcAft>
                  <a:spcPts val="1000"/>
                </a:spcAft>
              </a:pPr>
              <a:r>
                <a:rPr lang="en-US" sz="2000" dirty="0">
                  <a:solidFill>
                    <a:srgbClr val="263248"/>
                  </a:solidFill>
                  <a:latin typeface="Roboto Condensed" panose="020B0604020202020204" charset="0"/>
                  <a:ea typeface="Roboto Condensed" panose="020B0604020202020204" charset="0"/>
                </a:rPr>
                <a:t>Only add edges which doesn’t from a cycle, edges which connect</a:t>
              </a:r>
            </a:p>
            <a:p>
              <a:pPr lvl="0">
                <a:spcAft>
                  <a:spcPts val="1000"/>
                </a:spcAft>
              </a:pPr>
              <a:endParaRPr lang="en-US" sz="20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endParaRPr>
            </a:p>
          </p:txBody>
        </p:sp>
        <p:sp>
          <p:nvSpPr>
            <p:cNvPr id="135" name="Rectangle 134"/>
            <p:cNvSpPr/>
            <p:nvPr/>
          </p:nvSpPr>
          <p:spPr>
            <a:xfrm>
              <a:off x="2372737" y="4010294"/>
              <a:ext cx="3332964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spcAft>
                  <a:spcPts val="1000"/>
                </a:spcAft>
              </a:pPr>
              <a:r>
                <a:rPr lang="en-US" sz="2000" dirty="0">
                  <a:solidFill>
                    <a:srgbClr val="263248"/>
                  </a:solidFill>
                  <a:latin typeface="Roboto Condensed" panose="020B0604020202020204" charset="0"/>
                  <a:ea typeface="Roboto Condensed" panose="020B0604020202020204" charset="0"/>
                </a:rPr>
                <a:t>only disconnected components</a:t>
              </a:r>
              <a:endParaRPr lang="en-US" sz="20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endParaRPr>
            </a:p>
          </p:txBody>
        </p:sp>
      </p:grpSp>
      <p:grpSp>
        <p:nvGrpSpPr>
          <p:cNvPr id="139" name="Group 138"/>
          <p:cNvGrpSpPr/>
          <p:nvPr/>
        </p:nvGrpSpPr>
        <p:grpSpPr>
          <a:xfrm>
            <a:off x="2038126" y="1575940"/>
            <a:ext cx="7067274" cy="537046"/>
            <a:chOff x="2038126" y="1575940"/>
            <a:chExt cx="7067274" cy="537046"/>
          </a:xfrm>
        </p:grpSpPr>
        <p:grpSp>
          <p:nvGrpSpPr>
            <p:cNvPr id="54" name="Google Shape;1109;p40"/>
            <p:cNvGrpSpPr/>
            <p:nvPr/>
          </p:nvGrpSpPr>
          <p:grpSpPr>
            <a:xfrm>
              <a:off x="2038126" y="1575940"/>
              <a:ext cx="7067274" cy="537046"/>
              <a:chOff x="2668508" y="1587929"/>
              <a:chExt cx="6972592" cy="537046"/>
            </a:xfrm>
          </p:grpSpPr>
          <p:sp>
            <p:nvSpPr>
              <p:cNvPr id="112" name="Google Shape;1110;p40"/>
              <p:cNvSpPr/>
              <p:nvPr/>
            </p:nvSpPr>
            <p:spPr>
              <a:xfrm>
                <a:off x="2668508" y="1587975"/>
                <a:ext cx="4514100" cy="5370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1111;p40"/>
              <p:cNvSpPr/>
              <p:nvPr/>
            </p:nvSpPr>
            <p:spPr>
              <a:xfrm>
                <a:off x="6917390" y="1587929"/>
                <a:ext cx="2723710" cy="536998"/>
              </a:xfrm>
              <a:custGeom>
                <a:avLst/>
                <a:gdLst/>
                <a:ahLst/>
                <a:cxnLst/>
                <a:rect l="l" t="t" r="r" b="b"/>
                <a:pathLst>
                  <a:path w="72119" h="28454" extrusionOk="0">
                    <a:moveTo>
                      <a:pt x="61778" y="0"/>
                    </a:moveTo>
                    <a:lnTo>
                      <a:pt x="1" y="0"/>
                    </a:lnTo>
                    <a:lnTo>
                      <a:pt x="1" y="14711"/>
                    </a:lnTo>
                    <a:lnTo>
                      <a:pt x="1" y="28454"/>
                    </a:lnTo>
                    <a:lnTo>
                      <a:pt x="61845" y="28454"/>
                    </a:lnTo>
                    <a:cubicBezTo>
                      <a:pt x="62412" y="28454"/>
                      <a:pt x="62946" y="28154"/>
                      <a:pt x="63312" y="27687"/>
                    </a:cubicBezTo>
                    <a:lnTo>
                      <a:pt x="71685" y="15678"/>
                    </a:lnTo>
                    <a:cubicBezTo>
                      <a:pt x="72119" y="15078"/>
                      <a:pt x="72119" y="14310"/>
                      <a:pt x="71718" y="13677"/>
                    </a:cubicBezTo>
                    <a:lnTo>
                      <a:pt x="63312" y="801"/>
                    </a:lnTo>
                    <a:cubicBezTo>
                      <a:pt x="62946" y="300"/>
                      <a:pt x="62412" y="0"/>
                      <a:pt x="6177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31" name="Rectangle 130"/>
            <p:cNvSpPr/>
            <p:nvPr/>
          </p:nvSpPr>
          <p:spPr>
            <a:xfrm>
              <a:off x="2543982" y="1632822"/>
              <a:ext cx="5235729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spcAft>
                  <a:spcPts val="1000"/>
                </a:spcAft>
              </a:pPr>
              <a:r>
                <a:rPr lang="en-US" sz="2000" dirty="0">
                  <a:solidFill>
                    <a:srgbClr val="263248"/>
                  </a:solidFill>
                  <a:latin typeface="Roboto Condensed" panose="020B0604020202020204" charset="0"/>
                  <a:ea typeface="Roboto Condensed" panose="020B0604020202020204" charset="0"/>
                </a:rPr>
                <a:t>Sort all the graph edges in order of their weights</a:t>
              </a:r>
            </a:p>
          </p:txBody>
        </p:sp>
      </p:grpSp>
      <p:sp>
        <p:nvSpPr>
          <p:cNvPr id="189" name="Google Shape;189;p1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KRUSKAL’S ALGORITHM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2" name="Google Shape;192;p1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grpSp>
        <p:nvGrpSpPr>
          <p:cNvPr id="20" name="Google Shape;762;p37"/>
          <p:cNvGrpSpPr/>
          <p:nvPr/>
        </p:nvGrpSpPr>
        <p:grpSpPr>
          <a:xfrm>
            <a:off x="479403" y="608248"/>
            <a:ext cx="334872" cy="334853"/>
            <a:chOff x="576250" y="4319400"/>
            <a:chExt cx="442075" cy="442050"/>
          </a:xfrm>
        </p:grpSpPr>
        <p:sp>
          <p:nvSpPr>
            <p:cNvPr id="21" name="Google Shape;763;p37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764;p37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765;p37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766;p37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" name="Google Shape;1117;p40"/>
          <p:cNvSpPr/>
          <p:nvPr/>
        </p:nvSpPr>
        <p:spPr>
          <a:xfrm>
            <a:off x="553862" y="2960210"/>
            <a:ext cx="19" cy="19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close/>
              </a:path>
            </a:pathLst>
          </a:custGeom>
          <a:solidFill>
            <a:srgbClr val="0B9FC2"/>
          </a:solidFill>
          <a:ln w="10850" cap="flat" cmpd="sng">
            <a:solidFill>
              <a:srgbClr val="CDD6DA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2" name="Group 141"/>
          <p:cNvGrpSpPr/>
          <p:nvPr/>
        </p:nvGrpSpPr>
        <p:grpSpPr>
          <a:xfrm>
            <a:off x="555720" y="2960131"/>
            <a:ext cx="1572214" cy="1586394"/>
            <a:chOff x="555720" y="2960131"/>
            <a:chExt cx="1572214" cy="1586394"/>
          </a:xfrm>
        </p:grpSpPr>
        <p:sp>
          <p:nvSpPr>
            <p:cNvPr id="124" name="Google Shape;1105;p40"/>
            <p:cNvSpPr/>
            <p:nvPr/>
          </p:nvSpPr>
          <p:spPr>
            <a:xfrm>
              <a:off x="1789738" y="3113723"/>
              <a:ext cx="338196" cy="436917"/>
            </a:xfrm>
            <a:custGeom>
              <a:avLst/>
              <a:gdLst/>
              <a:ahLst/>
              <a:cxnLst/>
              <a:rect l="l" t="t" r="r" b="b"/>
              <a:pathLst>
                <a:path w="17680" h="23151" extrusionOk="0">
                  <a:moveTo>
                    <a:pt x="17680" y="5438"/>
                  </a:moveTo>
                  <a:cubicBezTo>
                    <a:pt x="13477" y="9608"/>
                    <a:pt x="9474" y="15779"/>
                    <a:pt x="6505" y="23151"/>
                  </a:cubicBezTo>
                  <a:lnTo>
                    <a:pt x="1" y="20516"/>
                  </a:lnTo>
                  <a:cubicBezTo>
                    <a:pt x="2969" y="13177"/>
                    <a:pt x="4370" y="5938"/>
                    <a:pt x="423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1146;p40"/>
            <p:cNvSpPr/>
            <p:nvPr/>
          </p:nvSpPr>
          <p:spPr>
            <a:xfrm>
              <a:off x="1575359" y="3500864"/>
              <a:ext cx="338847" cy="436917"/>
            </a:xfrm>
            <a:custGeom>
              <a:avLst/>
              <a:gdLst/>
              <a:ahLst/>
              <a:cxnLst/>
              <a:rect l="l" t="t" r="r" b="b"/>
              <a:pathLst>
                <a:path w="17714" h="23151" extrusionOk="0">
                  <a:moveTo>
                    <a:pt x="11209" y="1"/>
                  </a:moveTo>
                  <a:cubicBezTo>
                    <a:pt x="8240" y="7372"/>
                    <a:pt x="4204" y="13544"/>
                    <a:pt x="1" y="17713"/>
                  </a:cubicBezTo>
                  <a:lnTo>
                    <a:pt x="13477" y="23150"/>
                  </a:lnTo>
                  <a:cubicBezTo>
                    <a:pt x="13344" y="17213"/>
                    <a:pt x="14745" y="9974"/>
                    <a:pt x="17713" y="260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0" name="Group 29"/>
            <p:cNvGrpSpPr/>
            <p:nvPr/>
          </p:nvGrpSpPr>
          <p:grpSpPr>
            <a:xfrm>
              <a:off x="555720" y="2960131"/>
              <a:ext cx="1556959" cy="1586394"/>
              <a:chOff x="555720" y="2960131"/>
              <a:chExt cx="1556959" cy="1586394"/>
            </a:xfrm>
          </p:grpSpPr>
          <p:sp>
            <p:nvSpPr>
              <p:cNvPr id="89" name="Google Shape;1141;p40"/>
              <p:cNvSpPr/>
              <p:nvPr/>
            </p:nvSpPr>
            <p:spPr>
              <a:xfrm>
                <a:off x="874095" y="3493315"/>
                <a:ext cx="455609" cy="447618"/>
              </a:xfrm>
              <a:custGeom>
                <a:avLst/>
                <a:gdLst/>
                <a:ahLst/>
                <a:cxnLst/>
                <a:rect l="l" t="t" r="r" b="b"/>
                <a:pathLst>
                  <a:path w="23818" h="23718" extrusionOk="0">
                    <a:moveTo>
                      <a:pt x="22817" y="23717"/>
                    </a:moveTo>
                    <a:lnTo>
                      <a:pt x="1" y="1001"/>
                    </a:lnTo>
                    <a:lnTo>
                      <a:pt x="1001" y="0"/>
                    </a:lnTo>
                    <a:lnTo>
                      <a:pt x="23818" y="22716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1142;p40"/>
              <p:cNvSpPr/>
              <p:nvPr/>
            </p:nvSpPr>
            <p:spPr>
              <a:xfrm>
                <a:off x="555720" y="2960131"/>
                <a:ext cx="550048" cy="661028"/>
              </a:xfrm>
              <a:custGeom>
                <a:avLst/>
                <a:gdLst/>
                <a:ahLst/>
                <a:cxnLst/>
                <a:rect l="l" t="t" r="r" b="b"/>
                <a:pathLst>
                  <a:path w="28755" h="35026" extrusionOk="0">
                    <a:moveTo>
                      <a:pt x="0" y="8774"/>
                    </a:moveTo>
                    <a:lnTo>
                      <a:pt x="0" y="35026"/>
                    </a:lnTo>
                    <a:cubicBezTo>
                      <a:pt x="11909" y="35026"/>
                      <a:pt x="22416" y="29088"/>
                      <a:pt x="28754" y="20015"/>
                    </a:cubicBezTo>
                    <a:lnTo>
                      <a:pt x="874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1143;p40"/>
              <p:cNvSpPr/>
              <p:nvPr/>
            </p:nvSpPr>
            <p:spPr>
              <a:xfrm>
                <a:off x="1159358" y="3605995"/>
                <a:ext cx="953321" cy="940530"/>
              </a:xfrm>
              <a:custGeom>
                <a:avLst/>
                <a:gdLst/>
                <a:ahLst/>
                <a:cxnLst/>
                <a:rect l="l" t="t" r="r" b="b"/>
                <a:pathLst>
                  <a:path w="49837" h="49836" extrusionOk="0">
                    <a:moveTo>
                      <a:pt x="49836" y="24918"/>
                    </a:moveTo>
                    <a:cubicBezTo>
                      <a:pt x="49836" y="38661"/>
                      <a:pt x="38662" y="49836"/>
                      <a:pt x="24919" y="49836"/>
                    </a:cubicBezTo>
                    <a:cubicBezTo>
                      <a:pt x="11142" y="49836"/>
                      <a:pt x="1" y="38661"/>
                      <a:pt x="1" y="24918"/>
                    </a:cubicBezTo>
                    <a:cubicBezTo>
                      <a:pt x="1" y="11175"/>
                      <a:pt x="11142" y="0"/>
                      <a:pt x="24919" y="0"/>
                    </a:cubicBezTo>
                    <a:cubicBezTo>
                      <a:pt x="38662" y="0"/>
                      <a:pt x="49836" y="11175"/>
                      <a:pt x="49836" y="24918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1144;p40"/>
              <p:cNvSpPr/>
              <p:nvPr/>
            </p:nvSpPr>
            <p:spPr>
              <a:xfrm>
                <a:off x="1206583" y="3652569"/>
                <a:ext cx="858862" cy="847375"/>
              </a:xfrm>
              <a:custGeom>
                <a:avLst/>
                <a:gdLst/>
                <a:ahLst/>
                <a:cxnLst/>
                <a:rect l="l" t="t" r="r" b="b"/>
                <a:pathLst>
                  <a:path w="44899" h="44900" extrusionOk="0">
                    <a:moveTo>
                      <a:pt x="44899" y="22450"/>
                    </a:moveTo>
                    <a:cubicBezTo>
                      <a:pt x="44899" y="34859"/>
                      <a:pt x="34858" y="44899"/>
                      <a:pt x="22450" y="44899"/>
                    </a:cubicBezTo>
                    <a:cubicBezTo>
                      <a:pt x="10041" y="44899"/>
                      <a:pt x="0" y="34859"/>
                      <a:pt x="0" y="22450"/>
                    </a:cubicBezTo>
                    <a:cubicBezTo>
                      <a:pt x="0" y="10041"/>
                      <a:pt x="10041" y="1"/>
                      <a:pt x="22450" y="1"/>
                    </a:cubicBezTo>
                    <a:cubicBezTo>
                      <a:pt x="34858" y="1"/>
                      <a:pt x="44899" y="10041"/>
                      <a:pt x="44899" y="2245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1147;p40"/>
              <p:cNvSpPr/>
              <p:nvPr/>
            </p:nvSpPr>
            <p:spPr>
              <a:xfrm>
                <a:off x="1292714" y="3737545"/>
                <a:ext cx="686589" cy="677410"/>
              </a:xfrm>
              <a:custGeom>
                <a:avLst/>
                <a:gdLst/>
                <a:ahLst/>
                <a:cxnLst/>
                <a:rect l="l" t="t" r="r" b="b"/>
                <a:pathLst>
                  <a:path w="35893" h="35894" extrusionOk="0">
                    <a:moveTo>
                      <a:pt x="35893" y="17947"/>
                    </a:moveTo>
                    <a:cubicBezTo>
                      <a:pt x="35893" y="27854"/>
                      <a:pt x="27854" y="35893"/>
                      <a:pt x="17947" y="35893"/>
                    </a:cubicBezTo>
                    <a:cubicBezTo>
                      <a:pt x="8040" y="35893"/>
                      <a:pt x="0" y="27854"/>
                      <a:pt x="0" y="17947"/>
                    </a:cubicBezTo>
                    <a:cubicBezTo>
                      <a:pt x="0" y="8040"/>
                      <a:pt x="8040" y="1"/>
                      <a:pt x="17947" y="1"/>
                    </a:cubicBezTo>
                    <a:cubicBezTo>
                      <a:pt x="27854" y="1"/>
                      <a:pt x="35893" y="8040"/>
                      <a:pt x="35893" y="17947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1148;p40"/>
              <p:cNvSpPr/>
              <p:nvPr/>
            </p:nvSpPr>
            <p:spPr>
              <a:xfrm>
                <a:off x="1363543" y="3807425"/>
                <a:ext cx="544290" cy="537017"/>
              </a:xfrm>
              <a:custGeom>
                <a:avLst/>
                <a:gdLst/>
                <a:ahLst/>
                <a:cxnLst/>
                <a:rect l="l" t="t" r="r" b="b"/>
                <a:pathLst>
                  <a:path w="28454" h="28455" extrusionOk="0">
                    <a:moveTo>
                      <a:pt x="28454" y="14244"/>
                    </a:moveTo>
                    <a:cubicBezTo>
                      <a:pt x="28454" y="22116"/>
                      <a:pt x="22083" y="28454"/>
                      <a:pt x="14244" y="28454"/>
                    </a:cubicBezTo>
                    <a:cubicBezTo>
                      <a:pt x="6371" y="28454"/>
                      <a:pt x="0" y="22116"/>
                      <a:pt x="0" y="14244"/>
                    </a:cubicBezTo>
                    <a:cubicBezTo>
                      <a:pt x="0" y="6372"/>
                      <a:pt x="6371" y="0"/>
                      <a:pt x="14244" y="0"/>
                    </a:cubicBezTo>
                    <a:cubicBezTo>
                      <a:pt x="22083" y="0"/>
                      <a:pt x="28454" y="6372"/>
                      <a:pt x="28454" y="1424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sz="2000" b="1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3</a:t>
                </a:r>
                <a:endParaRPr/>
              </a:p>
            </p:txBody>
          </p:sp>
          <p:sp>
            <p:nvSpPr>
              <p:cNvPr id="98" name="Google Shape;1150;p40"/>
              <p:cNvSpPr/>
              <p:nvPr/>
            </p:nvSpPr>
            <p:spPr>
              <a:xfrm>
                <a:off x="809655" y="3430984"/>
                <a:ext cx="150601" cy="149225"/>
              </a:xfrm>
              <a:custGeom>
                <a:avLst/>
                <a:gdLst/>
                <a:ahLst/>
                <a:cxnLst/>
                <a:rect l="l" t="t" r="r" b="b"/>
                <a:pathLst>
                  <a:path w="7873" h="7907" extrusionOk="0">
                    <a:moveTo>
                      <a:pt x="6472" y="1402"/>
                    </a:moveTo>
                    <a:cubicBezTo>
                      <a:pt x="5071" y="1"/>
                      <a:pt x="2803" y="1"/>
                      <a:pt x="1402" y="1402"/>
                    </a:cubicBezTo>
                    <a:cubicBezTo>
                      <a:pt x="1" y="2803"/>
                      <a:pt x="1" y="5105"/>
                      <a:pt x="1402" y="6506"/>
                    </a:cubicBezTo>
                    <a:cubicBezTo>
                      <a:pt x="2803" y="7907"/>
                      <a:pt x="5071" y="7907"/>
                      <a:pt x="6472" y="6506"/>
                    </a:cubicBezTo>
                    <a:cubicBezTo>
                      <a:pt x="7873" y="5105"/>
                      <a:pt x="7873" y="2803"/>
                      <a:pt x="6472" y="140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1151;p40"/>
              <p:cNvSpPr/>
              <p:nvPr/>
            </p:nvSpPr>
            <p:spPr>
              <a:xfrm>
                <a:off x="848580" y="3469387"/>
                <a:ext cx="72766" cy="72414"/>
              </a:xfrm>
              <a:custGeom>
                <a:avLst/>
                <a:gdLst/>
                <a:ahLst/>
                <a:cxnLst/>
                <a:rect l="l" t="t" r="r" b="b"/>
                <a:pathLst>
                  <a:path w="3804" h="3837" extrusionOk="0">
                    <a:moveTo>
                      <a:pt x="3803" y="1902"/>
                    </a:moveTo>
                    <a:cubicBezTo>
                      <a:pt x="3803" y="2969"/>
                      <a:pt x="2969" y="3837"/>
                      <a:pt x="1902" y="3837"/>
                    </a:cubicBezTo>
                    <a:cubicBezTo>
                      <a:pt x="868" y="3837"/>
                      <a:pt x="0" y="2969"/>
                      <a:pt x="0" y="1902"/>
                    </a:cubicBezTo>
                    <a:cubicBezTo>
                      <a:pt x="0" y="868"/>
                      <a:pt x="868" y="1"/>
                      <a:pt x="1902" y="1"/>
                    </a:cubicBezTo>
                    <a:cubicBezTo>
                      <a:pt x="2969" y="1"/>
                      <a:pt x="3803" y="868"/>
                      <a:pt x="3803" y="1902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37" name="Group 136"/>
          <p:cNvGrpSpPr/>
          <p:nvPr/>
        </p:nvGrpSpPr>
        <p:grpSpPr>
          <a:xfrm>
            <a:off x="722875" y="1984418"/>
            <a:ext cx="1821107" cy="1446031"/>
            <a:chOff x="722875" y="1984418"/>
            <a:chExt cx="1821107" cy="1446031"/>
          </a:xfrm>
        </p:grpSpPr>
        <p:sp>
          <p:nvSpPr>
            <p:cNvPr id="125" name="Google Shape;1106;p40"/>
            <p:cNvSpPr/>
            <p:nvPr/>
          </p:nvSpPr>
          <p:spPr>
            <a:xfrm>
              <a:off x="1782718" y="2371560"/>
              <a:ext cx="338847" cy="436917"/>
            </a:xfrm>
            <a:custGeom>
              <a:avLst/>
              <a:gdLst/>
              <a:ahLst/>
              <a:cxnLst/>
              <a:rect l="l" t="t" r="r" b="b"/>
              <a:pathLst>
                <a:path w="17714" h="23151" extrusionOk="0">
                  <a:moveTo>
                    <a:pt x="6505" y="1"/>
                  </a:moveTo>
                  <a:cubicBezTo>
                    <a:pt x="9474" y="7373"/>
                    <a:pt x="13510" y="13544"/>
                    <a:pt x="17713" y="17713"/>
                  </a:cubicBezTo>
                  <a:lnTo>
                    <a:pt x="4237" y="23151"/>
                  </a:lnTo>
                  <a:cubicBezTo>
                    <a:pt x="4371" y="17213"/>
                    <a:pt x="2970" y="9974"/>
                    <a:pt x="1" y="260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9" name="Group 28"/>
            <p:cNvGrpSpPr/>
            <p:nvPr/>
          </p:nvGrpSpPr>
          <p:grpSpPr>
            <a:xfrm>
              <a:off x="722875" y="2489900"/>
              <a:ext cx="1821107" cy="940549"/>
              <a:chOff x="722875" y="2489900"/>
              <a:chExt cx="1821107" cy="940549"/>
            </a:xfrm>
          </p:grpSpPr>
          <p:sp>
            <p:nvSpPr>
              <p:cNvPr id="114" name="Google Shape;1095;p40"/>
              <p:cNvSpPr/>
              <p:nvPr/>
            </p:nvSpPr>
            <p:spPr>
              <a:xfrm>
                <a:off x="722875" y="2583067"/>
                <a:ext cx="502838" cy="754825"/>
              </a:xfrm>
              <a:custGeom>
                <a:avLst/>
                <a:gdLst/>
                <a:ahLst/>
                <a:cxnLst/>
                <a:rect l="l" t="t" r="r" b="b"/>
                <a:pathLst>
                  <a:path w="26287" h="39996" extrusionOk="0">
                    <a:moveTo>
                      <a:pt x="20015" y="1"/>
                    </a:moveTo>
                    <a:lnTo>
                      <a:pt x="1" y="19982"/>
                    </a:lnTo>
                    <a:lnTo>
                      <a:pt x="20015" y="39996"/>
                    </a:lnTo>
                    <a:cubicBezTo>
                      <a:pt x="23951" y="34325"/>
                      <a:pt x="26286" y="27420"/>
                      <a:pt x="26286" y="19982"/>
                    </a:cubicBezTo>
                    <a:cubicBezTo>
                      <a:pt x="26286" y="12543"/>
                      <a:pt x="23951" y="5671"/>
                      <a:pt x="2001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097;p40"/>
              <p:cNvSpPr/>
              <p:nvPr/>
            </p:nvSpPr>
            <p:spPr>
              <a:xfrm>
                <a:off x="1591312" y="2489900"/>
                <a:ext cx="952670" cy="940549"/>
              </a:xfrm>
              <a:custGeom>
                <a:avLst/>
                <a:gdLst/>
                <a:ahLst/>
                <a:cxnLst/>
                <a:rect l="l" t="t" r="r" b="b"/>
                <a:pathLst>
                  <a:path w="49803" h="49837" extrusionOk="0">
                    <a:moveTo>
                      <a:pt x="49803" y="24919"/>
                    </a:moveTo>
                    <a:cubicBezTo>
                      <a:pt x="49803" y="38695"/>
                      <a:pt x="38662" y="49837"/>
                      <a:pt x="24885" y="49837"/>
                    </a:cubicBezTo>
                    <a:cubicBezTo>
                      <a:pt x="11142" y="49837"/>
                      <a:pt x="1" y="38695"/>
                      <a:pt x="1" y="24919"/>
                    </a:cubicBezTo>
                    <a:cubicBezTo>
                      <a:pt x="1" y="11175"/>
                      <a:pt x="11142" y="1"/>
                      <a:pt x="24885" y="1"/>
                    </a:cubicBezTo>
                    <a:cubicBezTo>
                      <a:pt x="38662" y="1"/>
                      <a:pt x="49803" y="11175"/>
                      <a:pt x="49803" y="24919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098;p40"/>
              <p:cNvSpPr/>
              <p:nvPr/>
            </p:nvSpPr>
            <p:spPr>
              <a:xfrm>
                <a:off x="1637886" y="2536493"/>
                <a:ext cx="859513" cy="847375"/>
              </a:xfrm>
              <a:custGeom>
                <a:avLst/>
                <a:gdLst/>
                <a:ahLst/>
                <a:cxnLst/>
                <a:rect l="l" t="t" r="r" b="b"/>
                <a:pathLst>
                  <a:path w="44933" h="44900" extrusionOk="0">
                    <a:moveTo>
                      <a:pt x="44933" y="22450"/>
                    </a:moveTo>
                    <a:cubicBezTo>
                      <a:pt x="44933" y="34859"/>
                      <a:pt x="34859" y="44899"/>
                      <a:pt x="22450" y="44899"/>
                    </a:cubicBezTo>
                    <a:cubicBezTo>
                      <a:pt x="10075" y="44899"/>
                      <a:pt x="1" y="34859"/>
                      <a:pt x="1" y="22450"/>
                    </a:cubicBezTo>
                    <a:cubicBezTo>
                      <a:pt x="1" y="10041"/>
                      <a:pt x="10075" y="0"/>
                      <a:pt x="22450" y="0"/>
                    </a:cubicBezTo>
                    <a:cubicBezTo>
                      <a:pt x="34859" y="0"/>
                      <a:pt x="44933" y="10041"/>
                      <a:pt x="44933" y="2245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101;p40"/>
              <p:cNvSpPr/>
              <p:nvPr/>
            </p:nvSpPr>
            <p:spPr>
              <a:xfrm>
                <a:off x="1200140" y="2946921"/>
                <a:ext cx="426247" cy="27082"/>
              </a:xfrm>
              <a:custGeom>
                <a:avLst/>
                <a:gdLst/>
                <a:ahLst/>
                <a:cxnLst/>
                <a:rect l="l" t="t" r="r" b="b"/>
                <a:pathLst>
                  <a:path w="22283" h="1435" extrusionOk="0">
                    <a:moveTo>
                      <a:pt x="0" y="0"/>
                    </a:moveTo>
                    <a:lnTo>
                      <a:pt x="22283" y="0"/>
                    </a:lnTo>
                    <a:lnTo>
                      <a:pt x="22283" y="1435"/>
                    </a:lnTo>
                    <a:lnTo>
                      <a:pt x="0" y="1435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102;p40"/>
              <p:cNvSpPr/>
              <p:nvPr/>
            </p:nvSpPr>
            <p:spPr>
              <a:xfrm>
                <a:off x="1133768" y="2892780"/>
                <a:ext cx="137210" cy="135372"/>
              </a:xfrm>
              <a:custGeom>
                <a:avLst/>
                <a:gdLst/>
                <a:ahLst/>
                <a:cxnLst/>
                <a:rect l="l" t="t" r="r" b="b"/>
                <a:pathLst>
                  <a:path w="7173" h="7173" extrusionOk="0">
                    <a:moveTo>
                      <a:pt x="7173" y="3570"/>
                    </a:moveTo>
                    <a:cubicBezTo>
                      <a:pt x="7173" y="5571"/>
                      <a:pt x="5572" y="7172"/>
                      <a:pt x="3604" y="7172"/>
                    </a:cubicBezTo>
                    <a:cubicBezTo>
                      <a:pt x="1602" y="7172"/>
                      <a:pt x="1" y="5571"/>
                      <a:pt x="1" y="3570"/>
                    </a:cubicBezTo>
                    <a:cubicBezTo>
                      <a:pt x="1" y="1602"/>
                      <a:pt x="1602" y="0"/>
                      <a:pt x="3604" y="0"/>
                    </a:cubicBezTo>
                    <a:cubicBezTo>
                      <a:pt x="5572" y="0"/>
                      <a:pt x="7173" y="1602"/>
                      <a:pt x="7173" y="357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103;p40"/>
              <p:cNvSpPr/>
              <p:nvPr/>
            </p:nvSpPr>
            <p:spPr>
              <a:xfrm>
                <a:off x="1166323" y="2924257"/>
                <a:ext cx="72746" cy="71791"/>
              </a:xfrm>
              <a:custGeom>
                <a:avLst/>
                <a:gdLst/>
                <a:ahLst/>
                <a:cxnLst/>
                <a:rect l="l" t="t" r="r" b="b"/>
                <a:pathLst>
                  <a:path w="3803" h="3804" extrusionOk="0">
                    <a:moveTo>
                      <a:pt x="3803" y="1902"/>
                    </a:moveTo>
                    <a:cubicBezTo>
                      <a:pt x="3803" y="2969"/>
                      <a:pt x="2936" y="3803"/>
                      <a:pt x="1902" y="3803"/>
                    </a:cubicBezTo>
                    <a:cubicBezTo>
                      <a:pt x="834" y="3803"/>
                      <a:pt x="0" y="2969"/>
                      <a:pt x="0" y="1902"/>
                    </a:cubicBezTo>
                    <a:cubicBezTo>
                      <a:pt x="0" y="868"/>
                      <a:pt x="834" y="0"/>
                      <a:pt x="1902" y="0"/>
                    </a:cubicBezTo>
                    <a:cubicBezTo>
                      <a:pt x="2936" y="0"/>
                      <a:pt x="3803" y="868"/>
                      <a:pt x="3803" y="1902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1107;p40"/>
              <p:cNvSpPr/>
              <p:nvPr/>
            </p:nvSpPr>
            <p:spPr>
              <a:xfrm>
                <a:off x="1724015" y="2621470"/>
                <a:ext cx="686609" cy="677391"/>
              </a:xfrm>
              <a:custGeom>
                <a:avLst/>
                <a:gdLst/>
                <a:ahLst/>
                <a:cxnLst/>
                <a:rect l="l" t="t" r="r" b="b"/>
                <a:pathLst>
                  <a:path w="35894" h="35893" extrusionOk="0">
                    <a:moveTo>
                      <a:pt x="35893" y="17947"/>
                    </a:moveTo>
                    <a:cubicBezTo>
                      <a:pt x="35893" y="27854"/>
                      <a:pt x="27887" y="35893"/>
                      <a:pt x="17947" y="35893"/>
                    </a:cubicBezTo>
                    <a:cubicBezTo>
                      <a:pt x="8040" y="35893"/>
                      <a:pt x="1" y="27854"/>
                      <a:pt x="1" y="17947"/>
                    </a:cubicBezTo>
                    <a:cubicBezTo>
                      <a:pt x="1" y="8040"/>
                      <a:pt x="8040" y="0"/>
                      <a:pt x="17947" y="0"/>
                    </a:cubicBezTo>
                    <a:cubicBezTo>
                      <a:pt x="27887" y="0"/>
                      <a:pt x="35893" y="8040"/>
                      <a:pt x="35893" y="17947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108;p40"/>
              <p:cNvSpPr/>
              <p:nvPr/>
            </p:nvSpPr>
            <p:spPr>
              <a:xfrm>
                <a:off x="1795473" y="2691972"/>
                <a:ext cx="544308" cy="537017"/>
              </a:xfrm>
              <a:custGeom>
                <a:avLst/>
                <a:gdLst/>
                <a:ahLst/>
                <a:cxnLst/>
                <a:rect l="l" t="t" r="r" b="b"/>
                <a:pathLst>
                  <a:path w="28455" h="28455" extrusionOk="0">
                    <a:moveTo>
                      <a:pt x="28455" y="14211"/>
                    </a:moveTo>
                    <a:cubicBezTo>
                      <a:pt x="28455" y="22083"/>
                      <a:pt x="22083" y="28454"/>
                      <a:pt x="14211" y="28454"/>
                    </a:cubicBezTo>
                    <a:cubicBezTo>
                      <a:pt x="6372" y="28454"/>
                      <a:pt x="1" y="22083"/>
                      <a:pt x="1" y="14211"/>
                    </a:cubicBezTo>
                    <a:cubicBezTo>
                      <a:pt x="1" y="6372"/>
                      <a:pt x="6372" y="0"/>
                      <a:pt x="14211" y="0"/>
                    </a:cubicBezTo>
                    <a:cubicBezTo>
                      <a:pt x="22083" y="0"/>
                      <a:pt x="28455" y="6372"/>
                      <a:pt x="28455" y="1421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sz="2000" b="1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2</a:t>
                </a:r>
                <a:endParaRPr/>
              </a:p>
            </p:txBody>
          </p:sp>
        </p:grpSp>
        <p:sp>
          <p:nvSpPr>
            <p:cNvPr id="86" name="Google Shape;1162;p40"/>
            <p:cNvSpPr/>
            <p:nvPr/>
          </p:nvSpPr>
          <p:spPr>
            <a:xfrm>
              <a:off x="1568339" y="1984418"/>
              <a:ext cx="338834" cy="436279"/>
            </a:xfrm>
            <a:custGeom>
              <a:avLst/>
              <a:gdLst/>
              <a:ahLst/>
              <a:cxnLst/>
              <a:rect l="l" t="t" r="r" b="b"/>
              <a:pathLst>
                <a:path w="17714" h="23118" extrusionOk="0">
                  <a:moveTo>
                    <a:pt x="17713" y="20516"/>
                  </a:moveTo>
                  <a:lnTo>
                    <a:pt x="11209" y="23118"/>
                  </a:lnTo>
                  <a:cubicBezTo>
                    <a:pt x="8240" y="15779"/>
                    <a:pt x="4204" y="9608"/>
                    <a:pt x="1" y="5405"/>
                  </a:cubicBezTo>
                  <a:lnTo>
                    <a:pt x="13477" y="1"/>
                  </a:lnTo>
                  <a:cubicBezTo>
                    <a:pt x="13344" y="5905"/>
                    <a:pt x="14745" y="13144"/>
                    <a:pt x="17713" y="205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55720" y="1374448"/>
            <a:ext cx="1556922" cy="1585728"/>
            <a:chOff x="555720" y="1374448"/>
            <a:chExt cx="1556922" cy="1585728"/>
          </a:xfrm>
        </p:grpSpPr>
        <p:sp>
          <p:nvSpPr>
            <p:cNvPr id="79" name="Google Shape;1155;p40"/>
            <p:cNvSpPr/>
            <p:nvPr/>
          </p:nvSpPr>
          <p:spPr>
            <a:xfrm>
              <a:off x="555720" y="2299172"/>
              <a:ext cx="550027" cy="661004"/>
            </a:xfrm>
            <a:custGeom>
              <a:avLst/>
              <a:gdLst/>
              <a:ahLst/>
              <a:cxnLst/>
              <a:rect l="l" t="t" r="r" b="b"/>
              <a:pathLst>
                <a:path w="28755" h="35026" extrusionOk="0">
                  <a:moveTo>
                    <a:pt x="28754" y="15045"/>
                  </a:moveTo>
                  <a:cubicBezTo>
                    <a:pt x="22416" y="5938"/>
                    <a:pt x="11909" y="1"/>
                    <a:pt x="0" y="1"/>
                  </a:cubicBezTo>
                  <a:lnTo>
                    <a:pt x="0" y="26286"/>
                  </a:lnTo>
                  <a:lnTo>
                    <a:pt x="8740" y="3502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1156;p40"/>
            <p:cNvSpPr/>
            <p:nvPr/>
          </p:nvSpPr>
          <p:spPr>
            <a:xfrm>
              <a:off x="1159357" y="1374448"/>
              <a:ext cx="953285" cy="939893"/>
            </a:xfrm>
            <a:custGeom>
              <a:avLst/>
              <a:gdLst/>
              <a:ahLst/>
              <a:cxnLst/>
              <a:rect l="l" t="t" r="r" b="b"/>
              <a:pathLst>
                <a:path w="49837" h="49804" extrusionOk="0">
                  <a:moveTo>
                    <a:pt x="49836" y="24885"/>
                  </a:moveTo>
                  <a:cubicBezTo>
                    <a:pt x="49836" y="38662"/>
                    <a:pt x="38662" y="49803"/>
                    <a:pt x="24919" y="49803"/>
                  </a:cubicBezTo>
                  <a:cubicBezTo>
                    <a:pt x="11142" y="49803"/>
                    <a:pt x="1" y="38662"/>
                    <a:pt x="1" y="24885"/>
                  </a:cubicBezTo>
                  <a:cubicBezTo>
                    <a:pt x="1" y="11142"/>
                    <a:pt x="11142" y="1"/>
                    <a:pt x="24919" y="1"/>
                  </a:cubicBezTo>
                  <a:cubicBezTo>
                    <a:pt x="38662" y="1"/>
                    <a:pt x="49836" y="11142"/>
                    <a:pt x="49836" y="2488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1158;p40"/>
            <p:cNvSpPr/>
            <p:nvPr/>
          </p:nvSpPr>
          <p:spPr>
            <a:xfrm>
              <a:off x="874096" y="1985060"/>
              <a:ext cx="455592" cy="448225"/>
            </a:xfrm>
            <a:custGeom>
              <a:avLst/>
              <a:gdLst/>
              <a:ahLst/>
              <a:cxnLst/>
              <a:rect l="l" t="t" r="r" b="b"/>
              <a:pathLst>
                <a:path w="23818" h="23751" extrusionOk="0">
                  <a:moveTo>
                    <a:pt x="22817" y="0"/>
                  </a:moveTo>
                  <a:lnTo>
                    <a:pt x="1" y="22717"/>
                  </a:lnTo>
                  <a:lnTo>
                    <a:pt x="1001" y="23751"/>
                  </a:lnTo>
                  <a:lnTo>
                    <a:pt x="23818" y="100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1159;p40"/>
            <p:cNvSpPr/>
            <p:nvPr/>
          </p:nvSpPr>
          <p:spPr>
            <a:xfrm>
              <a:off x="809654" y="2347650"/>
              <a:ext cx="150595" cy="148577"/>
            </a:xfrm>
            <a:custGeom>
              <a:avLst/>
              <a:gdLst/>
              <a:ahLst/>
              <a:cxnLst/>
              <a:rect l="l" t="t" r="r" b="b"/>
              <a:pathLst>
                <a:path w="7873" h="7873" extrusionOk="0">
                  <a:moveTo>
                    <a:pt x="6472" y="1401"/>
                  </a:moveTo>
                  <a:cubicBezTo>
                    <a:pt x="5071" y="0"/>
                    <a:pt x="2803" y="0"/>
                    <a:pt x="1402" y="1401"/>
                  </a:cubicBezTo>
                  <a:cubicBezTo>
                    <a:pt x="1" y="2802"/>
                    <a:pt x="1" y="5070"/>
                    <a:pt x="1402" y="6471"/>
                  </a:cubicBezTo>
                  <a:cubicBezTo>
                    <a:pt x="2803" y="7872"/>
                    <a:pt x="5071" y="7872"/>
                    <a:pt x="6472" y="6471"/>
                  </a:cubicBezTo>
                  <a:cubicBezTo>
                    <a:pt x="7873" y="5070"/>
                    <a:pt x="7873" y="2802"/>
                    <a:pt x="6472" y="14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1160;p40"/>
            <p:cNvSpPr/>
            <p:nvPr/>
          </p:nvSpPr>
          <p:spPr>
            <a:xfrm>
              <a:off x="848580" y="2386034"/>
              <a:ext cx="72764" cy="71789"/>
            </a:xfrm>
            <a:custGeom>
              <a:avLst/>
              <a:gdLst/>
              <a:ahLst/>
              <a:cxnLst/>
              <a:rect l="l" t="t" r="r" b="b"/>
              <a:pathLst>
                <a:path w="3804" h="3804" extrusionOk="0">
                  <a:moveTo>
                    <a:pt x="3803" y="1902"/>
                  </a:moveTo>
                  <a:cubicBezTo>
                    <a:pt x="3803" y="2970"/>
                    <a:pt x="2969" y="3804"/>
                    <a:pt x="1902" y="3804"/>
                  </a:cubicBezTo>
                  <a:cubicBezTo>
                    <a:pt x="868" y="3804"/>
                    <a:pt x="0" y="2970"/>
                    <a:pt x="0" y="1902"/>
                  </a:cubicBezTo>
                  <a:cubicBezTo>
                    <a:pt x="0" y="835"/>
                    <a:pt x="868" y="1"/>
                    <a:pt x="1902" y="1"/>
                  </a:cubicBezTo>
                  <a:cubicBezTo>
                    <a:pt x="2969" y="1"/>
                    <a:pt x="3803" y="835"/>
                    <a:pt x="3803" y="19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1161;p40"/>
            <p:cNvSpPr/>
            <p:nvPr/>
          </p:nvSpPr>
          <p:spPr>
            <a:xfrm>
              <a:off x="1206583" y="1420399"/>
              <a:ext cx="858832" cy="847986"/>
            </a:xfrm>
            <a:custGeom>
              <a:avLst/>
              <a:gdLst/>
              <a:ahLst/>
              <a:cxnLst/>
              <a:rect l="l" t="t" r="r" b="b"/>
              <a:pathLst>
                <a:path w="44899" h="44934" extrusionOk="0">
                  <a:moveTo>
                    <a:pt x="44899" y="22450"/>
                  </a:moveTo>
                  <a:cubicBezTo>
                    <a:pt x="44899" y="34859"/>
                    <a:pt x="34858" y="44933"/>
                    <a:pt x="22450" y="44933"/>
                  </a:cubicBezTo>
                  <a:cubicBezTo>
                    <a:pt x="10041" y="44933"/>
                    <a:pt x="0" y="34859"/>
                    <a:pt x="0" y="22450"/>
                  </a:cubicBezTo>
                  <a:cubicBezTo>
                    <a:pt x="0" y="10075"/>
                    <a:pt x="10041" y="1"/>
                    <a:pt x="22450" y="1"/>
                  </a:cubicBezTo>
                  <a:cubicBezTo>
                    <a:pt x="34858" y="1"/>
                    <a:pt x="44899" y="10075"/>
                    <a:pt x="44899" y="22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1163;p40"/>
            <p:cNvSpPr/>
            <p:nvPr/>
          </p:nvSpPr>
          <p:spPr>
            <a:xfrm>
              <a:off x="1292711" y="1505393"/>
              <a:ext cx="686563" cy="677366"/>
            </a:xfrm>
            <a:custGeom>
              <a:avLst/>
              <a:gdLst/>
              <a:ahLst/>
              <a:cxnLst/>
              <a:rect l="l" t="t" r="r" b="b"/>
              <a:pathLst>
                <a:path w="35893" h="35893" extrusionOk="0">
                  <a:moveTo>
                    <a:pt x="35893" y="17946"/>
                  </a:moveTo>
                  <a:cubicBezTo>
                    <a:pt x="35893" y="27887"/>
                    <a:pt x="27854" y="35893"/>
                    <a:pt x="17947" y="35893"/>
                  </a:cubicBezTo>
                  <a:cubicBezTo>
                    <a:pt x="8040" y="35893"/>
                    <a:pt x="0" y="27887"/>
                    <a:pt x="0" y="17946"/>
                  </a:cubicBezTo>
                  <a:cubicBezTo>
                    <a:pt x="0" y="8039"/>
                    <a:pt x="8040" y="0"/>
                    <a:pt x="17947" y="0"/>
                  </a:cubicBezTo>
                  <a:cubicBezTo>
                    <a:pt x="27854" y="0"/>
                    <a:pt x="35893" y="8039"/>
                    <a:pt x="35893" y="1794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1164;p40"/>
            <p:cNvSpPr/>
            <p:nvPr/>
          </p:nvSpPr>
          <p:spPr>
            <a:xfrm>
              <a:off x="1363540" y="1575897"/>
              <a:ext cx="544270" cy="536979"/>
            </a:xfrm>
            <a:custGeom>
              <a:avLst/>
              <a:gdLst/>
              <a:ahLst/>
              <a:cxnLst/>
              <a:rect l="l" t="t" r="r" b="b"/>
              <a:pathLst>
                <a:path w="28454" h="28454" extrusionOk="0">
                  <a:moveTo>
                    <a:pt x="28454" y="14210"/>
                  </a:moveTo>
                  <a:cubicBezTo>
                    <a:pt x="28454" y="22083"/>
                    <a:pt x="22083" y="28454"/>
                    <a:pt x="14244" y="28454"/>
                  </a:cubicBezTo>
                  <a:cubicBezTo>
                    <a:pt x="6371" y="28454"/>
                    <a:pt x="0" y="22083"/>
                    <a:pt x="0" y="14210"/>
                  </a:cubicBezTo>
                  <a:cubicBezTo>
                    <a:pt x="0" y="6371"/>
                    <a:pt x="6371" y="0"/>
                    <a:pt x="14244" y="0"/>
                  </a:cubicBezTo>
                  <a:cubicBezTo>
                    <a:pt x="22083" y="0"/>
                    <a:pt x="28454" y="6371"/>
                    <a:pt x="28454" y="1421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1</a:t>
              </a:r>
              <a:endParaRPr sz="20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100CFB4C-5260-45A8-8F14-4847CF7902CD}"/>
              </a:ext>
            </a:extLst>
          </p:cNvPr>
          <p:cNvGrpSpPr/>
          <p:nvPr/>
        </p:nvGrpSpPr>
        <p:grpSpPr>
          <a:xfrm>
            <a:off x="15245" y="2411871"/>
            <a:ext cx="1111536" cy="1096645"/>
            <a:chOff x="0" y="2411886"/>
            <a:chExt cx="1111536" cy="1096645"/>
          </a:xfrm>
        </p:grpSpPr>
        <p:sp>
          <p:nvSpPr>
            <p:cNvPr id="66" name="Google Shape;1165;p40">
              <a:extLst>
                <a:ext uri="{FF2B5EF4-FFF2-40B4-BE49-F238E27FC236}">
                  <a16:creationId xmlns:a16="http://schemas.microsoft.com/office/drawing/2014/main" id="{76B0C866-E6E3-4876-9717-8E8FBC5180A1}"/>
                </a:ext>
              </a:extLst>
            </p:cNvPr>
            <p:cNvSpPr/>
            <p:nvPr/>
          </p:nvSpPr>
          <p:spPr>
            <a:xfrm>
              <a:off x="0" y="2411886"/>
              <a:ext cx="1111536" cy="1096645"/>
            </a:xfrm>
            <a:custGeom>
              <a:avLst/>
              <a:gdLst/>
              <a:ahLst/>
              <a:cxnLst/>
              <a:rect l="l" t="t" r="r" b="b"/>
              <a:pathLst>
                <a:path w="64047" h="64047" extrusionOk="0">
                  <a:moveTo>
                    <a:pt x="64046" y="32024"/>
                  </a:moveTo>
                  <a:cubicBezTo>
                    <a:pt x="64046" y="49703"/>
                    <a:pt x="49703" y="64047"/>
                    <a:pt x="32023" y="64047"/>
                  </a:cubicBezTo>
                  <a:cubicBezTo>
                    <a:pt x="14344" y="64047"/>
                    <a:pt x="1" y="49703"/>
                    <a:pt x="1" y="32024"/>
                  </a:cubicBezTo>
                  <a:cubicBezTo>
                    <a:pt x="1" y="14344"/>
                    <a:pt x="14344" y="1"/>
                    <a:pt x="32023" y="1"/>
                  </a:cubicBezTo>
                  <a:cubicBezTo>
                    <a:pt x="49703" y="1"/>
                    <a:pt x="64046" y="14344"/>
                    <a:pt x="64046" y="3202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166;p40">
              <a:extLst>
                <a:ext uri="{FF2B5EF4-FFF2-40B4-BE49-F238E27FC236}">
                  <a16:creationId xmlns:a16="http://schemas.microsoft.com/office/drawing/2014/main" id="{A0595155-5705-4801-82C3-615401F3CDCE}"/>
                </a:ext>
              </a:extLst>
            </p:cNvPr>
            <p:cNvSpPr/>
            <p:nvPr/>
          </p:nvSpPr>
          <p:spPr>
            <a:xfrm>
              <a:off x="124427" y="2544720"/>
              <a:ext cx="853512" cy="829139"/>
            </a:xfrm>
            <a:custGeom>
              <a:avLst/>
              <a:gdLst/>
              <a:ahLst/>
              <a:cxnLst/>
              <a:rect l="l" t="t" r="r" b="b"/>
              <a:pathLst>
                <a:path w="44032" h="44066" extrusionOk="0">
                  <a:moveTo>
                    <a:pt x="44032" y="22016"/>
                  </a:moveTo>
                  <a:cubicBezTo>
                    <a:pt x="44032" y="34192"/>
                    <a:pt x="34191" y="44065"/>
                    <a:pt x="22016" y="44065"/>
                  </a:cubicBezTo>
                  <a:cubicBezTo>
                    <a:pt x="9874" y="44065"/>
                    <a:pt x="0" y="34192"/>
                    <a:pt x="0" y="22016"/>
                  </a:cubicBezTo>
                  <a:cubicBezTo>
                    <a:pt x="0" y="9874"/>
                    <a:pt x="9874" y="0"/>
                    <a:pt x="22016" y="0"/>
                  </a:cubicBezTo>
                  <a:cubicBezTo>
                    <a:pt x="34191" y="0"/>
                    <a:pt x="44032" y="9874"/>
                    <a:pt x="44032" y="2201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rgbClr val="263248"/>
                  </a:solidFill>
                  <a:latin typeface="Roboto"/>
                  <a:ea typeface="Roboto"/>
                  <a:cs typeface="Roboto"/>
                  <a:sym typeface="Roboto"/>
                </a:rPr>
                <a:t>Problem steps</a:t>
              </a:r>
              <a:endParaRPr dirty="0">
                <a:solidFill>
                  <a:srgbClr val="263248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624693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703618" y="311727"/>
            <a:ext cx="3761509" cy="473132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Google Shape;189;p1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KRUSKAL’S ALGORITHM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2" name="Google Shape;192;p1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25</a:t>
            </a:fld>
            <a:endParaRPr dirty="0"/>
          </a:p>
        </p:txBody>
      </p:sp>
      <p:grpSp>
        <p:nvGrpSpPr>
          <p:cNvPr id="20" name="Google Shape;762;p37"/>
          <p:cNvGrpSpPr/>
          <p:nvPr/>
        </p:nvGrpSpPr>
        <p:grpSpPr>
          <a:xfrm>
            <a:off x="479403" y="608248"/>
            <a:ext cx="334872" cy="334853"/>
            <a:chOff x="576250" y="4319400"/>
            <a:chExt cx="442075" cy="442050"/>
          </a:xfrm>
        </p:grpSpPr>
        <p:sp>
          <p:nvSpPr>
            <p:cNvPr id="21" name="Google Shape;763;p37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764;p37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765;p37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766;p37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57172CEE-0A38-405B-BBE0-FE04D35CED6D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806212" y="405953"/>
          <a:ext cx="2166626" cy="4572000"/>
        </p:xfrm>
        <a:graphic>
          <a:graphicData uri="http://schemas.openxmlformats.org/drawingml/2006/table">
            <a:tbl>
              <a:tblPr firstRow="1" bandRow="1">
                <a:tableStyleId>{025D08E4-4CB9-4A25-91DF-C19B82DA8EF8}</a:tableStyleId>
              </a:tblPr>
              <a:tblGrid>
                <a:gridCol w="1083313">
                  <a:extLst>
                    <a:ext uri="{9D8B030D-6E8A-4147-A177-3AD203B41FA5}">
                      <a16:colId xmlns:a16="http://schemas.microsoft.com/office/drawing/2014/main" val="861211921"/>
                    </a:ext>
                  </a:extLst>
                </a:gridCol>
                <a:gridCol w="1083313">
                  <a:extLst>
                    <a:ext uri="{9D8B030D-6E8A-4147-A177-3AD203B41FA5}">
                      <a16:colId xmlns:a16="http://schemas.microsoft.com/office/drawing/2014/main" val="2972239924"/>
                    </a:ext>
                  </a:extLst>
                </a:gridCol>
              </a:tblGrid>
              <a:tr h="241999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Edge</a:t>
                      </a:r>
                      <a:endParaRPr lang="en-US" sz="14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Weight</a:t>
                      </a:r>
                      <a:endParaRPr lang="en-US" sz="14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94463360"/>
                  </a:ext>
                </a:extLst>
              </a:tr>
              <a:tr h="241999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(D,E)</a:t>
                      </a:r>
                      <a:endParaRPr lang="en-US" sz="14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1</a:t>
                      </a:r>
                      <a:endParaRPr lang="en-US" sz="14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25801821"/>
                  </a:ext>
                </a:extLst>
              </a:tr>
              <a:tr h="241999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(D,F)</a:t>
                      </a:r>
                      <a:endParaRPr lang="en-US" sz="14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2</a:t>
                      </a:r>
                      <a:endParaRPr lang="en-US" sz="14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79302300"/>
                  </a:ext>
                </a:extLst>
              </a:tr>
              <a:tr h="241999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(E,F)</a:t>
                      </a:r>
                      <a:endParaRPr lang="en-US" sz="14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3</a:t>
                      </a:r>
                      <a:endParaRPr lang="en-US" sz="14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66209275"/>
                  </a:ext>
                </a:extLst>
              </a:tr>
              <a:tr h="241999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(C,D)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3</a:t>
                      </a:r>
                      <a:endParaRPr lang="en-US" sz="14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17370833"/>
                  </a:ext>
                </a:extLst>
              </a:tr>
              <a:tr h="241999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(F,G)</a:t>
                      </a:r>
                      <a:endParaRPr lang="en-US" sz="14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3</a:t>
                      </a:r>
                      <a:endParaRPr lang="en-US" sz="14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80220619"/>
                  </a:ext>
                </a:extLst>
              </a:tr>
              <a:tr h="241999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(C,B)</a:t>
                      </a:r>
                      <a:endParaRPr lang="en-US" sz="14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3</a:t>
                      </a:r>
                      <a:endParaRPr lang="en-US" sz="14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3824803"/>
                  </a:ext>
                </a:extLst>
              </a:tr>
              <a:tr h="241999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(H,C)</a:t>
                      </a:r>
                      <a:endParaRPr lang="en-US" sz="14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4</a:t>
                      </a:r>
                      <a:endParaRPr lang="en-US" sz="14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31846893"/>
                  </a:ext>
                </a:extLst>
              </a:tr>
              <a:tr h="241999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(H,E)</a:t>
                      </a:r>
                      <a:endParaRPr lang="en-US" sz="14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4</a:t>
                      </a:r>
                      <a:endParaRPr lang="en-US" sz="14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09344015"/>
                  </a:ext>
                </a:extLst>
              </a:tr>
              <a:tr h="241999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(H,B)</a:t>
                      </a:r>
                      <a:endParaRPr lang="en-US" sz="14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4</a:t>
                      </a:r>
                      <a:endParaRPr lang="en-US" sz="14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5215029"/>
                  </a:ext>
                </a:extLst>
              </a:tr>
              <a:tr h="241999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(H,G)</a:t>
                      </a:r>
                      <a:endParaRPr lang="en-US" sz="14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4</a:t>
                      </a:r>
                      <a:endParaRPr lang="en-US" sz="14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67933886"/>
                  </a:ext>
                </a:extLst>
              </a:tr>
              <a:tr h="241999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(A,G)</a:t>
                      </a:r>
                      <a:endParaRPr lang="en-US" sz="14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5</a:t>
                      </a:r>
                      <a:endParaRPr lang="en-US" sz="14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7359433"/>
                  </a:ext>
                </a:extLst>
              </a:tr>
              <a:tr h="241999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(D,B)</a:t>
                      </a:r>
                      <a:endParaRPr lang="en-US" sz="14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6</a:t>
                      </a:r>
                      <a:endParaRPr lang="en-US" sz="14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38753545"/>
                  </a:ext>
                </a:extLst>
              </a:tr>
              <a:tr h="241999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(A,H)</a:t>
                      </a:r>
                      <a:endParaRPr lang="en-US" sz="14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8</a:t>
                      </a:r>
                      <a:endParaRPr lang="en-US" sz="14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34993923"/>
                  </a:ext>
                </a:extLst>
              </a:tr>
              <a:tr h="241999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(A,B)</a:t>
                      </a:r>
                      <a:endParaRPr lang="en-US" sz="14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10</a:t>
                      </a:r>
                      <a:endParaRPr lang="en-US" sz="14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60945789"/>
                  </a:ext>
                </a:extLst>
              </a:tr>
            </a:tbl>
          </a:graphicData>
        </a:graphic>
      </p:graphicFrame>
      <p:sp>
        <p:nvSpPr>
          <p:cNvPr id="272" name="Oval 271">
            <a:extLst>
              <a:ext uri="{FF2B5EF4-FFF2-40B4-BE49-F238E27FC236}">
                <a16:creationId xmlns:a16="http://schemas.microsoft.com/office/drawing/2014/main" id="{AA4AEEAD-3D22-4E21-B9EB-AFC27FD972BF}"/>
              </a:ext>
            </a:extLst>
          </p:cNvPr>
          <p:cNvSpPr/>
          <p:nvPr/>
        </p:nvSpPr>
        <p:spPr>
          <a:xfrm>
            <a:off x="894161" y="2108773"/>
            <a:ext cx="625033" cy="601884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A</a:t>
            </a:r>
            <a:endParaRPr lang="en-US" sz="2000" dirty="0">
              <a:solidFill>
                <a:schemeClr val="tx1">
                  <a:lumMod val="50000"/>
                </a:schemeClr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273" name="Oval 272">
            <a:extLst>
              <a:ext uri="{FF2B5EF4-FFF2-40B4-BE49-F238E27FC236}">
                <a16:creationId xmlns:a16="http://schemas.microsoft.com/office/drawing/2014/main" id="{A15F03F9-7B20-4380-9D72-E9A2A8C2E8A1}"/>
              </a:ext>
            </a:extLst>
          </p:cNvPr>
          <p:cNvSpPr/>
          <p:nvPr/>
        </p:nvSpPr>
        <p:spPr>
          <a:xfrm>
            <a:off x="2031373" y="1703419"/>
            <a:ext cx="625033" cy="601884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B</a:t>
            </a:r>
            <a:endParaRPr lang="en-US" sz="2000" dirty="0">
              <a:solidFill>
                <a:schemeClr val="tx1">
                  <a:lumMod val="50000"/>
                </a:schemeClr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274" name="Oval 273">
            <a:extLst>
              <a:ext uri="{FF2B5EF4-FFF2-40B4-BE49-F238E27FC236}">
                <a16:creationId xmlns:a16="http://schemas.microsoft.com/office/drawing/2014/main" id="{CBCF7436-EB9F-4562-BD20-65A04DDF91BF}"/>
              </a:ext>
            </a:extLst>
          </p:cNvPr>
          <p:cNvSpPr/>
          <p:nvPr/>
        </p:nvSpPr>
        <p:spPr>
          <a:xfrm>
            <a:off x="3240913" y="2178216"/>
            <a:ext cx="625033" cy="601884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C</a:t>
            </a:r>
            <a:endParaRPr lang="en-US" sz="2000" dirty="0">
              <a:solidFill>
                <a:schemeClr val="tx1">
                  <a:lumMod val="50000"/>
                </a:schemeClr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275" name="Oval 274">
            <a:extLst>
              <a:ext uri="{FF2B5EF4-FFF2-40B4-BE49-F238E27FC236}">
                <a16:creationId xmlns:a16="http://schemas.microsoft.com/office/drawing/2014/main" id="{B5941182-A6DA-45B1-80E1-62595AB753C0}"/>
              </a:ext>
            </a:extLst>
          </p:cNvPr>
          <p:cNvSpPr/>
          <p:nvPr/>
        </p:nvSpPr>
        <p:spPr>
          <a:xfrm>
            <a:off x="3428038" y="3243949"/>
            <a:ext cx="625033" cy="601884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D</a:t>
            </a:r>
            <a:endParaRPr lang="en-US" sz="2000" dirty="0">
              <a:solidFill>
                <a:schemeClr val="tx1">
                  <a:lumMod val="50000"/>
                </a:schemeClr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276" name="Oval 275">
            <a:extLst>
              <a:ext uri="{FF2B5EF4-FFF2-40B4-BE49-F238E27FC236}">
                <a16:creationId xmlns:a16="http://schemas.microsoft.com/office/drawing/2014/main" id="{56C398D7-E9FF-4A5A-86D8-7D660C67A47B}"/>
              </a:ext>
            </a:extLst>
          </p:cNvPr>
          <p:cNvSpPr/>
          <p:nvPr/>
        </p:nvSpPr>
        <p:spPr>
          <a:xfrm>
            <a:off x="2042939" y="2780106"/>
            <a:ext cx="625033" cy="601884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H</a:t>
            </a:r>
            <a:endParaRPr lang="en-US" sz="2000" dirty="0">
              <a:solidFill>
                <a:schemeClr val="tx1">
                  <a:lumMod val="50000"/>
                </a:schemeClr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277" name="Oval 276">
            <a:extLst>
              <a:ext uri="{FF2B5EF4-FFF2-40B4-BE49-F238E27FC236}">
                <a16:creationId xmlns:a16="http://schemas.microsoft.com/office/drawing/2014/main" id="{87DAB4B4-86F1-408C-9647-E71E3BF04407}"/>
              </a:ext>
            </a:extLst>
          </p:cNvPr>
          <p:cNvSpPr/>
          <p:nvPr/>
        </p:nvSpPr>
        <p:spPr>
          <a:xfrm>
            <a:off x="581632" y="3081048"/>
            <a:ext cx="625033" cy="601884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G</a:t>
            </a:r>
            <a:endParaRPr lang="en-US" sz="2000" dirty="0">
              <a:solidFill>
                <a:schemeClr val="tx1">
                  <a:lumMod val="50000"/>
                </a:schemeClr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278" name="Oval 277">
            <a:extLst>
              <a:ext uri="{FF2B5EF4-FFF2-40B4-BE49-F238E27FC236}">
                <a16:creationId xmlns:a16="http://schemas.microsoft.com/office/drawing/2014/main" id="{41C46A3F-1F0D-40A4-A2FB-DDFB87CF4934}"/>
              </a:ext>
            </a:extLst>
          </p:cNvPr>
          <p:cNvSpPr/>
          <p:nvPr/>
        </p:nvSpPr>
        <p:spPr>
          <a:xfrm>
            <a:off x="2461558" y="3905878"/>
            <a:ext cx="625033" cy="601884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E</a:t>
            </a:r>
            <a:endParaRPr lang="en-US" sz="2000" dirty="0">
              <a:solidFill>
                <a:schemeClr val="tx1">
                  <a:lumMod val="50000"/>
                </a:schemeClr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279" name="Oval 278">
            <a:extLst>
              <a:ext uri="{FF2B5EF4-FFF2-40B4-BE49-F238E27FC236}">
                <a16:creationId xmlns:a16="http://schemas.microsoft.com/office/drawing/2014/main" id="{BCCD4DB4-AC97-4A9B-BFFC-35874B0EC571}"/>
              </a:ext>
            </a:extLst>
          </p:cNvPr>
          <p:cNvSpPr/>
          <p:nvPr/>
        </p:nvSpPr>
        <p:spPr>
          <a:xfrm>
            <a:off x="1313740" y="3857408"/>
            <a:ext cx="625033" cy="601884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F</a:t>
            </a:r>
            <a:endParaRPr lang="en-US" sz="2000" dirty="0">
              <a:solidFill>
                <a:schemeClr val="tx1">
                  <a:lumMod val="50000"/>
                </a:schemeClr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cxnSp>
        <p:nvCxnSpPr>
          <p:cNvPr id="280" name="Straight Connector 279" descr="&#10;">
            <a:extLst>
              <a:ext uri="{FF2B5EF4-FFF2-40B4-BE49-F238E27FC236}">
                <a16:creationId xmlns:a16="http://schemas.microsoft.com/office/drawing/2014/main" id="{7667E962-95FB-452D-BF38-6D31D2E771B7}"/>
              </a:ext>
              <a:ext uri="{C183D7F6-B498-43B3-948B-1728B52AA6E4}">
                <adec:decorative xmlns:adec="http://schemas.microsoft.com/office/drawing/2017/decorative" xmlns="" val="0"/>
              </a:ext>
            </a:extLst>
          </p:cNvPr>
          <p:cNvCxnSpPr>
            <a:stCxn id="272" idx="7"/>
            <a:endCxn id="273" idx="2"/>
          </p:cNvCxnSpPr>
          <p:nvPr/>
        </p:nvCxnSpPr>
        <p:spPr>
          <a:xfrm flipV="1">
            <a:off x="1427660" y="2004361"/>
            <a:ext cx="603713" cy="19255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1" name="Straight Connector 280">
            <a:extLst>
              <a:ext uri="{FF2B5EF4-FFF2-40B4-BE49-F238E27FC236}">
                <a16:creationId xmlns:a16="http://schemas.microsoft.com/office/drawing/2014/main" id="{70EABBDE-DDEE-4B1C-B77B-3F7D7445E65E}"/>
              </a:ext>
            </a:extLst>
          </p:cNvPr>
          <p:cNvCxnSpPr>
            <a:stCxn id="273" idx="6"/>
            <a:endCxn id="274" idx="1"/>
          </p:cNvCxnSpPr>
          <p:nvPr/>
        </p:nvCxnSpPr>
        <p:spPr>
          <a:xfrm>
            <a:off x="2656406" y="2004361"/>
            <a:ext cx="676041" cy="2619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Straight Connector 281">
            <a:extLst>
              <a:ext uri="{FF2B5EF4-FFF2-40B4-BE49-F238E27FC236}">
                <a16:creationId xmlns:a16="http://schemas.microsoft.com/office/drawing/2014/main" id="{FAB07D0B-A0F3-4038-8DBB-B7FAB009CB43}"/>
              </a:ext>
            </a:extLst>
          </p:cNvPr>
          <p:cNvCxnSpPr>
            <a:stCxn id="274" idx="5"/>
            <a:endCxn id="275" idx="0"/>
          </p:cNvCxnSpPr>
          <p:nvPr/>
        </p:nvCxnSpPr>
        <p:spPr>
          <a:xfrm flipH="1">
            <a:off x="3740555" y="2691956"/>
            <a:ext cx="33857" cy="5519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Straight Connector 282">
            <a:extLst>
              <a:ext uri="{FF2B5EF4-FFF2-40B4-BE49-F238E27FC236}">
                <a16:creationId xmlns:a16="http://schemas.microsoft.com/office/drawing/2014/main" id="{CD6ED741-673E-4D2D-8F4F-5270FFD6516E}"/>
              </a:ext>
            </a:extLst>
          </p:cNvPr>
          <p:cNvCxnSpPr>
            <a:stCxn id="275" idx="3"/>
            <a:endCxn id="278" idx="7"/>
          </p:cNvCxnSpPr>
          <p:nvPr/>
        </p:nvCxnSpPr>
        <p:spPr>
          <a:xfrm flipH="1">
            <a:off x="2995057" y="3757689"/>
            <a:ext cx="524515" cy="2363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Connector 283">
            <a:extLst>
              <a:ext uri="{FF2B5EF4-FFF2-40B4-BE49-F238E27FC236}">
                <a16:creationId xmlns:a16="http://schemas.microsoft.com/office/drawing/2014/main" id="{F6806F62-A690-42BD-AF1A-A4E1BA3353AE}"/>
              </a:ext>
            </a:extLst>
          </p:cNvPr>
          <p:cNvCxnSpPr>
            <a:stCxn id="278" idx="2"/>
            <a:endCxn id="279" idx="6"/>
          </p:cNvCxnSpPr>
          <p:nvPr/>
        </p:nvCxnSpPr>
        <p:spPr>
          <a:xfrm flipH="1" flipV="1">
            <a:off x="1938773" y="4158350"/>
            <a:ext cx="522785" cy="484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Straight Connector 284">
            <a:extLst>
              <a:ext uri="{FF2B5EF4-FFF2-40B4-BE49-F238E27FC236}">
                <a16:creationId xmlns:a16="http://schemas.microsoft.com/office/drawing/2014/main" id="{E1A04C41-62E5-4408-827E-4CF022EF6E42}"/>
              </a:ext>
            </a:extLst>
          </p:cNvPr>
          <p:cNvCxnSpPr>
            <a:stCxn id="279" idx="1"/>
            <a:endCxn id="277" idx="5"/>
          </p:cNvCxnSpPr>
          <p:nvPr/>
        </p:nvCxnSpPr>
        <p:spPr>
          <a:xfrm flipH="1" flipV="1">
            <a:off x="1115131" y="3594788"/>
            <a:ext cx="290143" cy="3507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6" name="Straight Connector 285">
            <a:extLst>
              <a:ext uri="{FF2B5EF4-FFF2-40B4-BE49-F238E27FC236}">
                <a16:creationId xmlns:a16="http://schemas.microsoft.com/office/drawing/2014/main" id="{CADFE9CD-103B-4FE8-842A-383B352A96EF}"/>
              </a:ext>
            </a:extLst>
          </p:cNvPr>
          <p:cNvCxnSpPr>
            <a:stCxn id="277" idx="0"/>
            <a:endCxn id="272" idx="3"/>
          </p:cNvCxnSpPr>
          <p:nvPr/>
        </p:nvCxnSpPr>
        <p:spPr>
          <a:xfrm flipV="1">
            <a:off x="894149" y="2622513"/>
            <a:ext cx="91546" cy="4585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Straight Connector 286">
            <a:extLst>
              <a:ext uri="{FF2B5EF4-FFF2-40B4-BE49-F238E27FC236}">
                <a16:creationId xmlns:a16="http://schemas.microsoft.com/office/drawing/2014/main" id="{959DD5E5-1CC7-4123-8E94-2189290A5445}"/>
              </a:ext>
            </a:extLst>
          </p:cNvPr>
          <p:cNvCxnSpPr>
            <a:stCxn id="273" idx="4"/>
            <a:endCxn id="276" idx="0"/>
          </p:cNvCxnSpPr>
          <p:nvPr/>
        </p:nvCxnSpPr>
        <p:spPr>
          <a:xfrm>
            <a:off x="2343890" y="2305303"/>
            <a:ext cx="11566" cy="4748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Straight Connector 287">
            <a:extLst>
              <a:ext uri="{FF2B5EF4-FFF2-40B4-BE49-F238E27FC236}">
                <a16:creationId xmlns:a16="http://schemas.microsoft.com/office/drawing/2014/main" id="{10AA60B3-C9BC-4FC5-AB3C-36FF7BA2C84E}"/>
              </a:ext>
            </a:extLst>
          </p:cNvPr>
          <p:cNvCxnSpPr>
            <a:stCxn id="273" idx="5"/>
            <a:endCxn id="275" idx="1"/>
          </p:cNvCxnSpPr>
          <p:nvPr/>
        </p:nvCxnSpPr>
        <p:spPr>
          <a:xfrm>
            <a:off x="2564872" y="2217159"/>
            <a:ext cx="954700" cy="11149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" name="Straight Connector 288">
            <a:extLst>
              <a:ext uri="{FF2B5EF4-FFF2-40B4-BE49-F238E27FC236}">
                <a16:creationId xmlns:a16="http://schemas.microsoft.com/office/drawing/2014/main" id="{9BCF19C8-A146-490D-A612-C3E44D44D5D8}"/>
              </a:ext>
            </a:extLst>
          </p:cNvPr>
          <p:cNvCxnSpPr>
            <a:stCxn id="275" idx="2"/>
            <a:endCxn id="279" idx="7"/>
          </p:cNvCxnSpPr>
          <p:nvPr/>
        </p:nvCxnSpPr>
        <p:spPr>
          <a:xfrm flipH="1">
            <a:off x="1847239" y="3544891"/>
            <a:ext cx="1580799" cy="4006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0" name="Straight Connector 289">
            <a:extLst>
              <a:ext uri="{FF2B5EF4-FFF2-40B4-BE49-F238E27FC236}">
                <a16:creationId xmlns:a16="http://schemas.microsoft.com/office/drawing/2014/main" id="{8B2D83CF-A652-4901-8AA0-9A683607281B}"/>
              </a:ext>
            </a:extLst>
          </p:cNvPr>
          <p:cNvCxnSpPr>
            <a:stCxn id="276" idx="5"/>
            <a:endCxn id="278" idx="0"/>
          </p:cNvCxnSpPr>
          <p:nvPr/>
        </p:nvCxnSpPr>
        <p:spPr>
          <a:xfrm>
            <a:off x="2576438" y="3293846"/>
            <a:ext cx="197637" cy="612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1" name="Straight Connector 290">
            <a:extLst>
              <a:ext uri="{FF2B5EF4-FFF2-40B4-BE49-F238E27FC236}">
                <a16:creationId xmlns:a16="http://schemas.microsoft.com/office/drawing/2014/main" id="{34A67129-AB1E-4714-BCD7-F9BCCE35CE3B}"/>
              </a:ext>
            </a:extLst>
          </p:cNvPr>
          <p:cNvCxnSpPr>
            <a:stCxn id="272" idx="5"/>
            <a:endCxn id="276" idx="1"/>
          </p:cNvCxnSpPr>
          <p:nvPr/>
        </p:nvCxnSpPr>
        <p:spPr>
          <a:xfrm>
            <a:off x="1427660" y="2622513"/>
            <a:ext cx="706813" cy="2457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2" name="Straight Connector 291">
            <a:extLst>
              <a:ext uri="{FF2B5EF4-FFF2-40B4-BE49-F238E27FC236}">
                <a16:creationId xmlns:a16="http://schemas.microsoft.com/office/drawing/2014/main" id="{5B9B2CCF-D8FC-4900-BB2F-2F6533F3E233}"/>
              </a:ext>
            </a:extLst>
          </p:cNvPr>
          <p:cNvCxnSpPr>
            <a:stCxn id="276" idx="2"/>
            <a:endCxn id="277" idx="7"/>
          </p:cNvCxnSpPr>
          <p:nvPr/>
        </p:nvCxnSpPr>
        <p:spPr>
          <a:xfrm flipH="1">
            <a:off x="1115131" y="3081048"/>
            <a:ext cx="927808" cy="881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3" name="Straight Connector 292">
            <a:extLst>
              <a:ext uri="{FF2B5EF4-FFF2-40B4-BE49-F238E27FC236}">
                <a16:creationId xmlns:a16="http://schemas.microsoft.com/office/drawing/2014/main" id="{A3C4D8C6-D46C-4486-8545-278A3700B32C}"/>
              </a:ext>
            </a:extLst>
          </p:cNvPr>
          <p:cNvCxnSpPr>
            <a:stCxn id="274" idx="3"/>
            <a:endCxn id="276" idx="7"/>
          </p:cNvCxnSpPr>
          <p:nvPr/>
        </p:nvCxnSpPr>
        <p:spPr>
          <a:xfrm flipH="1">
            <a:off x="2576438" y="2691956"/>
            <a:ext cx="756009" cy="1762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4" name="TextBox 293">
            <a:extLst>
              <a:ext uri="{FF2B5EF4-FFF2-40B4-BE49-F238E27FC236}">
                <a16:creationId xmlns:a16="http://schemas.microsoft.com/office/drawing/2014/main" id="{DBF278C8-DEDC-449A-A4D1-1E9255A4813E}"/>
              </a:ext>
            </a:extLst>
          </p:cNvPr>
          <p:cNvSpPr txBox="1"/>
          <p:nvPr/>
        </p:nvSpPr>
        <p:spPr>
          <a:xfrm rot="20587644">
            <a:off x="1519193" y="1825650"/>
            <a:ext cx="4195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b="1" dirty="0">
                <a:latin typeface="Roboto Condensed" panose="02000000000000000000" pitchFamily="2" charset="0"/>
                <a:ea typeface="Roboto Condensed" panose="02000000000000000000" pitchFamily="2" charset="0"/>
              </a:rPr>
              <a:t>10</a:t>
            </a:r>
            <a:endParaRPr lang="en-US" sz="1500" b="1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295" name="TextBox 294">
            <a:extLst>
              <a:ext uri="{FF2B5EF4-FFF2-40B4-BE49-F238E27FC236}">
                <a16:creationId xmlns:a16="http://schemas.microsoft.com/office/drawing/2014/main" id="{A8DC901B-9423-4C4A-9421-317F9F5756F4}"/>
              </a:ext>
            </a:extLst>
          </p:cNvPr>
          <p:cNvSpPr txBox="1"/>
          <p:nvPr/>
        </p:nvSpPr>
        <p:spPr>
          <a:xfrm rot="1148472">
            <a:off x="2858917" y="1863758"/>
            <a:ext cx="4195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b="1" dirty="0">
                <a:latin typeface="Roboto Condensed" panose="02000000000000000000" pitchFamily="2" charset="0"/>
                <a:ea typeface="Roboto Condensed" panose="02000000000000000000" pitchFamily="2" charset="0"/>
              </a:rPr>
              <a:t>3</a:t>
            </a:r>
            <a:endParaRPr lang="en-US" sz="1500" b="1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296" name="TextBox 295">
            <a:extLst>
              <a:ext uri="{FF2B5EF4-FFF2-40B4-BE49-F238E27FC236}">
                <a16:creationId xmlns:a16="http://schemas.microsoft.com/office/drawing/2014/main" id="{E321A844-5C7B-40C7-9B73-3023390C0400}"/>
              </a:ext>
            </a:extLst>
          </p:cNvPr>
          <p:cNvSpPr txBox="1"/>
          <p:nvPr/>
        </p:nvSpPr>
        <p:spPr>
          <a:xfrm rot="21203839">
            <a:off x="2586446" y="3310042"/>
            <a:ext cx="4195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b="1" dirty="0">
                <a:latin typeface="Roboto Condensed" panose="02000000000000000000" pitchFamily="2" charset="0"/>
                <a:ea typeface="Roboto Condensed" panose="02000000000000000000" pitchFamily="2" charset="0"/>
              </a:rPr>
              <a:t>4</a:t>
            </a:r>
            <a:endParaRPr lang="en-US" sz="1500" b="1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297" name="TextBox 296">
            <a:extLst>
              <a:ext uri="{FF2B5EF4-FFF2-40B4-BE49-F238E27FC236}">
                <a16:creationId xmlns:a16="http://schemas.microsoft.com/office/drawing/2014/main" id="{AA843014-D55B-48E8-8484-D8770B209607}"/>
              </a:ext>
            </a:extLst>
          </p:cNvPr>
          <p:cNvSpPr txBox="1"/>
          <p:nvPr/>
        </p:nvSpPr>
        <p:spPr>
          <a:xfrm rot="21047717">
            <a:off x="1928596" y="3551164"/>
            <a:ext cx="4195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b="1" dirty="0">
                <a:latin typeface="Roboto Condensed" panose="02000000000000000000" pitchFamily="2" charset="0"/>
                <a:ea typeface="Roboto Condensed" panose="02000000000000000000" pitchFamily="2" charset="0"/>
              </a:rPr>
              <a:t>2</a:t>
            </a:r>
            <a:endParaRPr lang="en-US" sz="1500" b="1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298" name="TextBox 297">
            <a:extLst>
              <a:ext uri="{FF2B5EF4-FFF2-40B4-BE49-F238E27FC236}">
                <a16:creationId xmlns:a16="http://schemas.microsoft.com/office/drawing/2014/main" id="{32D0EBDB-CF5B-45BD-997D-F3841E250D97}"/>
              </a:ext>
            </a:extLst>
          </p:cNvPr>
          <p:cNvSpPr txBox="1"/>
          <p:nvPr/>
        </p:nvSpPr>
        <p:spPr>
          <a:xfrm>
            <a:off x="1363169" y="2849967"/>
            <a:ext cx="4195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b="1" dirty="0">
                <a:latin typeface="Roboto Condensed" panose="02000000000000000000" pitchFamily="2" charset="0"/>
                <a:ea typeface="Roboto Condensed" panose="02000000000000000000" pitchFamily="2" charset="0"/>
              </a:rPr>
              <a:t>4</a:t>
            </a:r>
            <a:endParaRPr lang="en-US" sz="1500" b="1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299" name="TextBox 298">
            <a:extLst>
              <a:ext uri="{FF2B5EF4-FFF2-40B4-BE49-F238E27FC236}">
                <a16:creationId xmlns:a16="http://schemas.microsoft.com/office/drawing/2014/main" id="{5A0E4D39-782F-43B7-87EE-27B3E40F9E70}"/>
              </a:ext>
            </a:extLst>
          </p:cNvPr>
          <p:cNvSpPr txBox="1"/>
          <p:nvPr/>
        </p:nvSpPr>
        <p:spPr>
          <a:xfrm>
            <a:off x="602591" y="2659950"/>
            <a:ext cx="4195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b="1" dirty="0">
                <a:latin typeface="Roboto Condensed" panose="02000000000000000000" pitchFamily="2" charset="0"/>
                <a:ea typeface="Roboto Condensed" panose="02000000000000000000" pitchFamily="2" charset="0"/>
              </a:rPr>
              <a:t>5</a:t>
            </a:r>
            <a:endParaRPr lang="en-US" sz="1500" b="1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300" name="TextBox 299">
            <a:extLst>
              <a:ext uri="{FF2B5EF4-FFF2-40B4-BE49-F238E27FC236}">
                <a16:creationId xmlns:a16="http://schemas.microsoft.com/office/drawing/2014/main" id="{B599C2E1-9928-47F2-8279-6C780F22E776}"/>
              </a:ext>
            </a:extLst>
          </p:cNvPr>
          <p:cNvSpPr txBox="1"/>
          <p:nvPr/>
        </p:nvSpPr>
        <p:spPr>
          <a:xfrm rot="234163">
            <a:off x="983486" y="3689865"/>
            <a:ext cx="4195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b="1" dirty="0">
                <a:latin typeface="Roboto Condensed" panose="02000000000000000000" pitchFamily="2" charset="0"/>
                <a:ea typeface="Roboto Condensed" panose="02000000000000000000" pitchFamily="2" charset="0"/>
              </a:rPr>
              <a:t>3</a:t>
            </a:r>
            <a:endParaRPr lang="en-US" sz="1500" b="1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301" name="TextBox 300">
            <a:extLst>
              <a:ext uri="{FF2B5EF4-FFF2-40B4-BE49-F238E27FC236}">
                <a16:creationId xmlns:a16="http://schemas.microsoft.com/office/drawing/2014/main" id="{8DD86891-503D-4E7E-B594-D780C9996D73}"/>
              </a:ext>
            </a:extLst>
          </p:cNvPr>
          <p:cNvSpPr txBox="1"/>
          <p:nvPr/>
        </p:nvSpPr>
        <p:spPr>
          <a:xfrm rot="364216">
            <a:off x="2040533" y="4163318"/>
            <a:ext cx="4195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b="1" dirty="0">
                <a:latin typeface="Roboto Condensed" panose="02000000000000000000" pitchFamily="2" charset="0"/>
                <a:ea typeface="Roboto Condensed" panose="02000000000000000000" pitchFamily="2" charset="0"/>
              </a:rPr>
              <a:t>3</a:t>
            </a:r>
            <a:endParaRPr lang="en-US" sz="1500" b="1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302" name="TextBox 301">
            <a:extLst>
              <a:ext uri="{FF2B5EF4-FFF2-40B4-BE49-F238E27FC236}">
                <a16:creationId xmlns:a16="http://schemas.microsoft.com/office/drawing/2014/main" id="{716CBF1F-6AB8-4AF2-84AE-940003FA9540}"/>
              </a:ext>
            </a:extLst>
          </p:cNvPr>
          <p:cNvSpPr txBox="1"/>
          <p:nvPr/>
        </p:nvSpPr>
        <p:spPr>
          <a:xfrm rot="20587644">
            <a:off x="3153389" y="3824105"/>
            <a:ext cx="4195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b="1" dirty="0">
                <a:latin typeface="Roboto Condensed" panose="02000000000000000000" pitchFamily="2" charset="0"/>
                <a:ea typeface="Roboto Condensed" panose="02000000000000000000" pitchFamily="2" charset="0"/>
              </a:rPr>
              <a:t> 1</a:t>
            </a:r>
            <a:endParaRPr lang="en-US" sz="1500" b="1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303" name="TextBox 302">
            <a:extLst>
              <a:ext uri="{FF2B5EF4-FFF2-40B4-BE49-F238E27FC236}">
                <a16:creationId xmlns:a16="http://schemas.microsoft.com/office/drawing/2014/main" id="{BE8544DF-2822-4233-ACCE-707E333066A5}"/>
              </a:ext>
            </a:extLst>
          </p:cNvPr>
          <p:cNvSpPr txBox="1"/>
          <p:nvPr/>
        </p:nvSpPr>
        <p:spPr>
          <a:xfrm rot="21203839">
            <a:off x="2576065" y="2549075"/>
            <a:ext cx="4195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b="1" dirty="0">
                <a:latin typeface="Roboto Condensed" panose="02000000000000000000" pitchFamily="2" charset="0"/>
                <a:ea typeface="Roboto Condensed" panose="02000000000000000000" pitchFamily="2" charset="0"/>
              </a:rPr>
              <a:t>4</a:t>
            </a:r>
            <a:endParaRPr lang="en-US" sz="1500" b="1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304" name="TextBox 303">
            <a:extLst>
              <a:ext uri="{FF2B5EF4-FFF2-40B4-BE49-F238E27FC236}">
                <a16:creationId xmlns:a16="http://schemas.microsoft.com/office/drawing/2014/main" id="{F4CC7695-DD46-4A1C-A546-7DEB2F1820FC}"/>
              </a:ext>
            </a:extLst>
          </p:cNvPr>
          <p:cNvSpPr txBox="1"/>
          <p:nvPr/>
        </p:nvSpPr>
        <p:spPr>
          <a:xfrm rot="21203839">
            <a:off x="2784636" y="2305238"/>
            <a:ext cx="4195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b="1" dirty="0">
                <a:latin typeface="Roboto Condensed" panose="02000000000000000000" pitchFamily="2" charset="0"/>
                <a:ea typeface="Roboto Condensed" panose="02000000000000000000" pitchFamily="2" charset="0"/>
              </a:rPr>
              <a:t>6</a:t>
            </a:r>
            <a:endParaRPr lang="en-US" sz="1500" b="1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305" name="TextBox 304">
            <a:extLst>
              <a:ext uri="{FF2B5EF4-FFF2-40B4-BE49-F238E27FC236}">
                <a16:creationId xmlns:a16="http://schemas.microsoft.com/office/drawing/2014/main" id="{52E64432-DDD0-447A-9A78-273E25299970}"/>
              </a:ext>
            </a:extLst>
          </p:cNvPr>
          <p:cNvSpPr txBox="1"/>
          <p:nvPr/>
        </p:nvSpPr>
        <p:spPr>
          <a:xfrm>
            <a:off x="1674362" y="2466803"/>
            <a:ext cx="4195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b="1" dirty="0">
                <a:latin typeface="Roboto Condensed" panose="02000000000000000000" pitchFamily="2" charset="0"/>
                <a:ea typeface="Roboto Condensed" panose="02000000000000000000" pitchFamily="2" charset="0"/>
              </a:rPr>
              <a:t>8</a:t>
            </a:r>
            <a:endParaRPr lang="en-US" sz="1500" b="1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306" name="TextBox 305">
            <a:extLst>
              <a:ext uri="{FF2B5EF4-FFF2-40B4-BE49-F238E27FC236}">
                <a16:creationId xmlns:a16="http://schemas.microsoft.com/office/drawing/2014/main" id="{AB7B2654-3484-4F68-95CA-622452D471D4}"/>
              </a:ext>
            </a:extLst>
          </p:cNvPr>
          <p:cNvSpPr txBox="1"/>
          <p:nvPr/>
        </p:nvSpPr>
        <p:spPr>
          <a:xfrm rot="21347702">
            <a:off x="3740271" y="2821532"/>
            <a:ext cx="4195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b="1" dirty="0">
                <a:latin typeface="Roboto Condensed" panose="02000000000000000000" pitchFamily="2" charset="0"/>
                <a:ea typeface="Roboto Condensed" panose="02000000000000000000" pitchFamily="2" charset="0"/>
              </a:rPr>
              <a:t>3</a:t>
            </a:r>
            <a:endParaRPr lang="en-US" sz="1500" b="1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307" name="Oval 306">
            <a:extLst>
              <a:ext uri="{FF2B5EF4-FFF2-40B4-BE49-F238E27FC236}">
                <a16:creationId xmlns:a16="http://schemas.microsoft.com/office/drawing/2014/main" id="{398A1DB6-C579-46A2-9C8F-424BF326E119}"/>
              </a:ext>
            </a:extLst>
          </p:cNvPr>
          <p:cNvSpPr/>
          <p:nvPr/>
        </p:nvSpPr>
        <p:spPr>
          <a:xfrm>
            <a:off x="894159" y="2108770"/>
            <a:ext cx="625033" cy="601884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A</a:t>
            </a:r>
            <a:endParaRPr lang="en-US" sz="2000" dirty="0">
              <a:solidFill>
                <a:schemeClr val="tx1">
                  <a:lumMod val="50000"/>
                </a:schemeClr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308" name="Oval 307">
            <a:extLst>
              <a:ext uri="{FF2B5EF4-FFF2-40B4-BE49-F238E27FC236}">
                <a16:creationId xmlns:a16="http://schemas.microsoft.com/office/drawing/2014/main" id="{CE69B17B-64FD-4C69-9E7F-DF6B0A80B38F}"/>
              </a:ext>
            </a:extLst>
          </p:cNvPr>
          <p:cNvSpPr/>
          <p:nvPr/>
        </p:nvSpPr>
        <p:spPr>
          <a:xfrm>
            <a:off x="2031371" y="1703416"/>
            <a:ext cx="625033" cy="601884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B</a:t>
            </a:r>
            <a:endParaRPr lang="en-US" sz="2000" dirty="0">
              <a:solidFill>
                <a:schemeClr val="tx1">
                  <a:lumMod val="50000"/>
                </a:schemeClr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309" name="Oval 308">
            <a:extLst>
              <a:ext uri="{FF2B5EF4-FFF2-40B4-BE49-F238E27FC236}">
                <a16:creationId xmlns:a16="http://schemas.microsoft.com/office/drawing/2014/main" id="{BC2CCBFA-CB2A-49A0-A8F5-C944797994E5}"/>
              </a:ext>
            </a:extLst>
          </p:cNvPr>
          <p:cNvSpPr/>
          <p:nvPr/>
        </p:nvSpPr>
        <p:spPr>
          <a:xfrm>
            <a:off x="3240911" y="2178213"/>
            <a:ext cx="625033" cy="601884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C</a:t>
            </a:r>
            <a:endParaRPr lang="en-US" sz="2000" dirty="0">
              <a:solidFill>
                <a:schemeClr val="tx1">
                  <a:lumMod val="50000"/>
                </a:schemeClr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310" name="Oval 309">
            <a:extLst>
              <a:ext uri="{FF2B5EF4-FFF2-40B4-BE49-F238E27FC236}">
                <a16:creationId xmlns:a16="http://schemas.microsoft.com/office/drawing/2014/main" id="{4C9F3F53-4038-4C20-9B4A-B3C6CA4A1124}"/>
              </a:ext>
            </a:extLst>
          </p:cNvPr>
          <p:cNvSpPr/>
          <p:nvPr/>
        </p:nvSpPr>
        <p:spPr>
          <a:xfrm>
            <a:off x="3428036" y="3243946"/>
            <a:ext cx="625033" cy="601884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D</a:t>
            </a:r>
            <a:endParaRPr lang="en-US" sz="2000" dirty="0">
              <a:solidFill>
                <a:schemeClr val="tx1">
                  <a:lumMod val="50000"/>
                </a:schemeClr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311" name="Oval 310">
            <a:extLst>
              <a:ext uri="{FF2B5EF4-FFF2-40B4-BE49-F238E27FC236}">
                <a16:creationId xmlns:a16="http://schemas.microsoft.com/office/drawing/2014/main" id="{65AAFF66-66A4-44FA-A908-5E7811569145}"/>
              </a:ext>
            </a:extLst>
          </p:cNvPr>
          <p:cNvSpPr/>
          <p:nvPr/>
        </p:nvSpPr>
        <p:spPr>
          <a:xfrm>
            <a:off x="2042937" y="2780103"/>
            <a:ext cx="625033" cy="601884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H</a:t>
            </a:r>
            <a:endParaRPr lang="en-US" sz="2000" dirty="0">
              <a:solidFill>
                <a:schemeClr val="tx1">
                  <a:lumMod val="50000"/>
                </a:schemeClr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312" name="Oval 311">
            <a:extLst>
              <a:ext uri="{FF2B5EF4-FFF2-40B4-BE49-F238E27FC236}">
                <a16:creationId xmlns:a16="http://schemas.microsoft.com/office/drawing/2014/main" id="{086813F9-C923-49DD-B01C-637B66D75957}"/>
              </a:ext>
            </a:extLst>
          </p:cNvPr>
          <p:cNvSpPr/>
          <p:nvPr/>
        </p:nvSpPr>
        <p:spPr>
          <a:xfrm>
            <a:off x="581630" y="3081045"/>
            <a:ext cx="625033" cy="601884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G</a:t>
            </a:r>
            <a:endParaRPr lang="en-US" sz="2000" dirty="0">
              <a:solidFill>
                <a:schemeClr val="tx1">
                  <a:lumMod val="50000"/>
                </a:schemeClr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313" name="Oval 312">
            <a:extLst>
              <a:ext uri="{FF2B5EF4-FFF2-40B4-BE49-F238E27FC236}">
                <a16:creationId xmlns:a16="http://schemas.microsoft.com/office/drawing/2014/main" id="{21F845BC-1922-4147-814A-44658AC2CF37}"/>
              </a:ext>
            </a:extLst>
          </p:cNvPr>
          <p:cNvSpPr/>
          <p:nvPr/>
        </p:nvSpPr>
        <p:spPr>
          <a:xfrm>
            <a:off x="2461556" y="3905875"/>
            <a:ext cx="625033" cy="601884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E</a:t>
            </a:r>
            <a:endParaRPr lang="en-US" sz="2000" dirty="0">
              <a:solidFill>
                <a:schemeClr val="tx1">
                  <a:lumMod val="50000"/>
                </a:schemeClr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314" name="Oval 313">
            <a:extLst>
              <a:ext uri="{FF2B5EF4-FFF2-40B4-BE49-F238E27FC236}">
                <a16:creationId xmlns:a16="http://schemas.microsoft.com/office/drawing/2014/main" id="{D0235BE2-81DE-420B-93F6-F7E1EBD7E80F}"/>
              </a:ext>
            </a:extLst>
          </p:cNvPr>
          <p:cNvSpPr/>
          <p:nvPr/>
        </p:nvSpPr>
        <p:spPr>
          <a:xfrm>
            <a:off x="1313738" y="3857405"/>
            <a:ext cx="625033" cy="601884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F</a:t>
            </a:r>
            <a:endParaRPr lang="en-US" sz="2000" dirty="0">
              <a:solidFill>
                <a:schemeClr val="tx1">
                  <a:lumMod val="50000"/>
                </a:schemeClr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cxnSp>
        <p:nvCxnSpPr>
          <p:cNvPr id="315" name="Straight Connector 314" descr="&#10;">
            <a:extLst>
              <a:ext uri="{FF2B5EF4-FFF2-40B4-BE49-F238E27FC236}">
                <a16:creationId xmlns:a16="http://schemas.microsoft.com/office/drawing/2014/main" id="{DBE6331B-4FDA-4784-A845-B54D49A9C09C}"/>
              </a:ext>
              <a:ext uri="{C183D7F6-B498-43B3-948B-1728B52AA6E4}">
                <adec:decorative xmlns:adec="http://schemas.microsoft.com/office/drawing/2017/decorative" xmlns="" val="0"/>
              </a:ext>
            </a:extLst>
          </p:cNvPr>
          <p:cNvCxnSpPr>
            <a:stCxn id="307" idx="7"/>
            <a:endCxn id="308" idx="2"/>
          </p:cNvCxnSpPr>
          <p:nvPr/>
        </p:nvCxnSpPr>
        <p:spPr>
          <a:xfrm flipV="1">
            <a:off x="1427658" y="2004358"/>
            <a:ext cx="603713" cy="19255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6" name="Straight Connector 315">
            <a:extLst>
              <a:ext uri="{FF2B5EF4-FFF2-40B4-BE49-F238E27FC236}">
                <a16:creationId xmlns:a16="http://schemas.microsoft.com/office/drawing/2014/main" id="{1BC8409D-009E-442C-AF9E-EAAFDBC271F7}"/>
              </a:ext>
            </a:extLst>
          </p:cNvPr>
          <p:cNvCxnSpPr>
            <a:stCxn id="308" idx="6"/>
            <a:endCxn id="309" idx="1"/>
          </p:cNvCxnSpPr>
          <p:nvPr/>
        </p:nvCxnSpPr>
        <p:spPr>
          <a:xfrm>
            <a:off x="2656404" y="2004358"/>
            <a:ext cx="676041" cy="26199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7" name="Straight Connector 316">
            <a:extLst>
              <a:ext uri="{FF2B5EF4-FFF2-40B4-BE49-F238E27FC236}">
                <a16:creationId xmlns:a16="http://schemas.microsoft.com/office/drawing/2014/main" id="{7E74DB3A-1B91-49AE-9AAD-AE46757968C3}"/>
              </a:ext>
            </a:extLst>
          </p:cNvPr>
          <p:cNvCxnSpPr>
            <a:stCxn id="309" idx="5"/>
            <a:endCxn id="310" idx="0"/>
          </p:cNvCxnSpPr>
          <p:nvPr/>
        </p:nvCxnSpPr>
        <p:spPr>
          <a:xfrm flipH="1">
            <a:off x="3740553" y="2691953"/>
            <a:ext cx="33857" cy="55199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8" name="Straight Connector 317">
            <a:extLst>
              <a:ext uri="{FF2B5EF4-FFF2-40B4-BE49-F238E27FC236}">
                <a16:creationId xmlns:a16="http://schemas.microsoft.com/office/drawing/2014/main" id="{61F43543-552E-4208-904E-61A4BC7D9830}"/>
              </a:ext>
            </a:extLst>
          </p:cNvPr>
          <p:cNvCxnSpPr>
            <a:stCxn id="310" idx="3"/>
            <a:endCxn id="313" idx="7"/>
          </p:cNvCxnSpPr>
          <p:nvPr/>
        </p:nvCxnSpPr>
        <p:spPr>
          <a:xfrm flipH="1">
            <a:off x="2995055" y="3757686"/>
            <a:ext cx="524515" cy="23633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9" name="Straight Connector 318">
            <a:extLst>
              <a:ext uri="{FF2B5EF4-FFF2-40B4-BE49-F238E27FC236}">
                <a16:creationId xmlns:a16="http://schemas.microsoft.com/office/drawing/2014/main" id="{0CFF0AA6-24FA-48ED-BAE7-1153D9B0CCE2}"/>
              </a:ext>
            </a:extLst>
          </p:cNvPr>
          <p:cNvCxnSpPr>
            <a:stCxn id="313" idx="2"/>
            <a:endCxn id="314" idx="6"/>
          </p:cNvCxnSpPr>
          <p:nvPr/>
        </p:nvCxnSpPr>
        <p:spPr>
          <a:xfrm flipH="1" flipV="1">
            <a:off x="1938771" y="4158347"/>
            <a:ext cx="522785" cy="4847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0" name="Straight Connector 319">
            <a:extLst>
              <a:ext uri="{FF2B5EF4-FFF2-40B4-BE49-F238E27FC236}">
                <a16:creationId xmlns:a16="http://schemas.microsoft.com/office/drawing/2014/main" id="{8FB3D056-EBA8-461D-86C1-156D720202E3}"/>
              </a:ext>
            </a:extLst>
          </p:cNvPr>
          <p:cNvCxnSpPr>
            <a:stCxn id="314" idx="1"/>
            <a:endCxn id="312" idx="5"/>
          </p:cNvCxnSpPr>
          <p:nvPr/>
        </p:nvCxnSpPr>
        <p:spPr>
          <a:xfrm flipH="1" flipV="1">
            <a:off x="1115129" y="3594785"/>
            <a:ext cx="290143" cy="35076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1" name="Straight Connector 320">
            <a:extLst>
              <a:ext uri="{FF2B5EF4-FFF2-40B4-BE49-F238E27FC236}">
                <a16:creationId xmlns:a16="http://schemas.microsoft.com/office/drawing/2014/main" id="{10572BF2-435E-424C-9697-5C6EEEF6CC35}"/>
              </a:ext>
            </a:extLst>
          </p:cNvPr>
          <p:cNvCxnSpPr>
            <a:stCxn id="312" idx="0"/>
            <a:endCxn id="307" idx="3"/>
          </p:cNvCxnSpPr>
          <p:nvPr/>
        </p:nvCxnSpPr>
        <p:spPr>
          <a:xfrm flipV="1">
            <a:off x="894147" y="2622510"/>
            <a:ext cx="91546" cy="45853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2" name="Straight Connector 321">
            <a:extLst>
              <a:ext uri="{FF2B5EF4-FFF2-40B4-BE49-F238E27FC236}">
                <a16:creationId xmlns:a16="http://schemas.microsoft.com/office/drawing/2014/main" id="{AC314C34-551B-4DD9-AE8C-94B18EE34121}"/>
              </a:ext>
            </a:extLst>
          </p:cNvPr>
          <p:cNvCxnSpPr>
            <a:stCxn id="308" idx="4"/>
            <a:endCxn id="311" idx="0"/>
          </p:cNvCxnSpPr>
          <p:nvPr/>
        </p:nvCxnSpPr>
        <p:spPr>
          <a:xfrm>
            <a:off x="2343888" y="2305300"/>
            <a:ext cx="11566" cy="4748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3" name="Straight Connector 322">
            <a:extLst>
              <a:ext uri="{FF2B5EF4-FFF2-40B4-BE49-F238E27FC236}">
                <a16:creationId xmlns:a16="http://schemas.microsoft.com/office/drawing/2014/main" id="{9E003EE1-9CDD-417C-BF90-8E1AE9CDC0CD}"/>
              </a:ext>
            </a:extLst>
          </p:cNvPr>
          <p:cNvCxnSpPr>
            <a:stCxn id="308" idx="5"/>
            <a:endCxn id="310" idx="1"/>
          </p:cNvCxnSpPr>
          <p:nvPr/>
        </p:nvCxnSpPr>
        <p:spPr>
          <a:xfrm>
            <a:off x="2564870" y="2217156"/>
            <a:ext cx="954700" cy="11149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4" name="Straight Connector 323">
            <a:extLst>
              <a:ext uri="{FF2B5EF4-FFF2-40B4-BE49-F238E27FC236}">
                <a16:creationId xmlns:a16="http://schemas.microsoft.com/office/drawing/2014/main" id="{09311F91-06F0-4C4F-9B7F-CF473BD44F92}"/>
              </a:ext>
            </a:extLst>
          </p:cNvPr>
          <p:cNvCxnSpPr>
            <a:stCxn id="310" idx="2"/>
            <a:endCxn id="314" idx="7"/>
          </p:cNvCxnSpPr>
          <p:nvPr/>
        </p:nvCxnSpPr>
        <p:spPr>
          <a:xfrm flipH="1">
            <a:off x="1847237" y="3544888"/>
            <a:ext cx="1580799" cy="40066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5" name="Straight Connector 324">
            <a:extLst>
              <a:ext uri="{FF2B5EF4-FFF2-40B4-BE49-F238E27FC236}">
                <a16:creationId xmlns:a16="http://schemas.microsoft.com/office/drawing/2014/main" id="{E3B0C226-7A02-407A-9A0B-AFB5AD6B61B7}"/>
              </a:ext>
            </a:extLst>
          </p:cNvPr>
          <p:cNvCxnSpPr>
            <a:stCxn id="311" idx="5"/>
            <a:endCxn id="313" idx="0"/>
          </p:cNvCxnSpPr>
          <p:nvPr/>
        </p:nvCxnSpPr>
        <p:spPr>
          <a:xfrm>
            <a:off x="2576436" y="3293843"/>
            <a:ext cx="197637" cy="612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6" name="Straight Connector 325">
            <a:extLst>
              <a:ext uri="{FF2B5EF4-FFF2-40B4-BE49-F238E27FC236}">
                <a16:creationId xmlns:a16="http://schemas.microsoft.com/office/drawing/2014/main" id="{3E2C2002-48CF-4753-B5E1-6520E0D3477D}"/>
              </a:ext>
            </a:extLst>
          </p:cNvPr>
          <p:cNvCxnSpPr>
            <a:stCxn id="307" idx="5"/>
            <a:endCxn id="311" idx="1"/>
          </p:cNvCxnSpPr>
          <p:nvPr/>
        </p:nvCxnSpPr>
        <p:spPr>
          <a:xfrm>
            <a:off x="1427658" y="2622510"/>
            <a:ext cx="706813" cy="2457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7" name="Straight Connector 326">
            <a:extLst>
              <a:ext uri="{FF2B5EF4-FFF2-40B4-BE49-F238E27FC236}">
                <a16:creationId xmlns:a16="http://schemas.microsoft.com/office/drawing/2014/main" id="{BB53E940-7736-4E1D-B431-2D764BBCCB9D}"/>
              </a:ext>
            </a:extLst>
          </p:cNvPr>
          <p:cNvCxnSpPr>
            <a:stCxn id="311" idx="2"/>
            <a:endCxn id="312" idx="7"/>
          </p:cNvCxnSpPr>
          <p:nvPr/>
        </p:nvCxnSpPr>
        <p:spPr>
          <a:xfrm flipH="1">
            <a:off x="1115129" y="3081045"/>
            <a:ext cx="927808" cy="881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8" name="Straight Connector 327">
            <a:extLst>
              <a:ext uri="{FF2B5EF4-FFF2-40B4-BE49-F238E27FC236}">
                <a16:creationId xmlns:a16="http://schemas.microsoft.com/office/drawing/2014/main" id="{B1A85119-D107-41C0-93B0-4ADCE2BCE72B}"/>
              </a:ext>
            </a:extLst>
          </p:cNvPr>
          <p:cNvCxnSpPr>
            <a:stCxn id="309" idx="3"/>
            <a:endCxn id="311" idx="7"/>
          </p:cNvCxnSpPr>
          <p:nvPr/>
        </p:nvCxnSpPr>
        <p:spPr>
          <a:xfrm flipH="1">
            <a:off x="2576436" y="2691953"/>
            <a:ext cx="756009" cy="17629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9" name="TextBox 328">
            <a:extLst>
              <a:ext uri="{FF2B5EF4-FFF2-40B4-BE49-F238E27FC236}">
                <a16:creationId xmlns:a16="http://schemas.microsoft.com/office/drawing/2014/main" id="{2DE04A22-10C9-4276-A2C7-6E42C7888F43}"/>
              </a:ext>
            </a:extLst>
          </p:cNvPr>
          <p:cNvSpPr txBox="1"/>
          <p:nvPr/>
        </p:nvSpPr>
        <p:spPr>
          <a:xfrm rot="20587644">
            <a:off x="1519191" y="1825647"/>
            <a:ext cx="4195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b="1" dirty="0">
                <a:latin typeface="Roboto Condensed" panose="02000000000000000000" pitchFamily="2" charset="0"/>
                <a:ea typeface="Roboto Condensed" panose="02000000000000000000" pitchFamily="2" charset="0"/>
              </a:rPr>
              <a:t>10</a:t>
            </a:r>
            <a:endParaRPr lang="en-US" sz="1500" b="1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330" name="TextBox 329">
            <a:extLst>
              <a:ext uri="{FF2B5EF4-FFF2-40B4-BE49-F238E27FC236}">
                <a16:creationId xmlns:a16="http://schemas.microsoft.com/office/drawing/2014/main" id="{F953C5ED-4EDA-4104-8CE0-F3180CA58A02}"/>
              </a:ext>
            </a:extLst>
          </p:cNvPr>
          <p:cNvSpPr txBox="1"/>
          <p:nvPr/>
        </p:nvSpPr>
        <p:spPr>
          <a:xfrm rot="1148472">
            <a:off x="2858915" y="1863755"/>
            <a:ext cx="4195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b="1" dirty="0">
                <a:latin typeface="Roboto Condensed" panose="02000000000000000000" pitchFamily="2" charset="0"/>
                <a:ea typeface="Roboto Condensed" panose="02000000000000000000" pitchFamily="2" charset="0"/>
              </a:rPr>
              <a:t>3</a:t>
            </a:r>
            <a:endParaRPr lang="en-US" sz="1500" b="1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331" name="TextBox 330">
            <a:extLst>
              <a:ext uri="{FF2B5EF4-FFF2-40B4-BE49-F238E27FC236}">
                <a16:creationId xmlns:a16="http://schemas.microsoft.com/office/drawing/2014/main" id="{26D855D1-4483-41C3-BBD5-0347BED0D94E}"/>
              </a:ext>
            </a:extLst>
          </p:cNvPr>
          <p:cNvSpPr txBox="1"/>
          <p:nvPr/>
        </p:nvSpPr>
        <p:spPr>
          <a:xfrm rot="21203839">
            <a:off x="2586444" y="3310039"/>
            <a:ext cx="4195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b="1" dirty="0">
                <a:latin typeface="Roboto Condensed" panose="02000000000000000000" pitchFamily="2" charset="0"/>
                <a:ea typeface="Roboto Condensed" panose="02000000000000000000" pitchFamily="2" charset="0"/>
              </a:rPr>
              <a:t>4</a:t>
            </a:r>
            <a:endParaRPr lang="en-US" sz="1500" b="1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332" name="TextBox 331">
            <a:extLst>
              <a:ext uri="{FF2B5EF4-FFF2-40B4-BE49-F238E27FC236}">
                <a16:creationId xmlns:a16="http://schemas.microsoft.com/office/drawing/2014/main" id="{77FD6243-8E47-40F4-B274-3AD8DF21588B}"/>
              </a:ext>
            </a:extLst>
          </p:cNvPr>
          <p:cNvSpPr txBox="1"/>
          <p:nvPr/>
        </p:nvSpPr>
        <p:spPr>
          <a:xfrm rot="21047717">
            <a:off x="1928594" y="3551161"/>
            <a:ext cx="4195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b="1" dirty="0">
                <a:latin typeface="Roboto Condensed" panose="02000000000000000000" pitchFamily="2" charset="0"/>
                <a:ea typeface="Roboto Condensed" panose="02000000000000000000" pitchFamily="2" charset="0"/>
              </a:rPr>
              <a:t>2</a:t>
            </a:r>
            <a:endParaRPr lang="en-US" sz="1500" b="1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333" name="TextBox 332">
            <a:extLst>
              <a:ext uri="{FF2B5EF4-FFF2-40B4-BE49-F238E27FC236}">
                <a16:creationId xmlns:a16="http://schemas.microsoft.com/office/drawing/2014/main" id="{948501AE-6AE4-485C-8C04-4157F000CA82}"/>
              </a:ext>
            </a:extLst>
          </p:cNvPr>
          <p:cNvSpPr txBox="1"/>
          <p:nvPr/>
        </p:nvSpPr>
        <p:spPr>
          <a:xfrm>
            <a:off x="1363167" y="2849964"/>
            <a:ext cx="4195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b="1" dirty="0">
                <a:latin typeface="Roboto Condensed" panose="02000000000000000000" pitchFamily="2" charset="0"/>
                <a:ea typeface="Roboto Condensed" panose="02000000000000000000" pitchFamily="2" charset="0"/>
              </a:rPr>
              <a:t>4</a:t>
            </a:r>
            <a:endParaRPr lang="en-US" sz="1500" b="1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335" name="TextBox 334">
            <a:extLst>
              <a:ext uri="{FF2B5EF4-FFF2-40B4-BE49-F238E27FC236}">
                <a16:creationId xmlns:a16="http://schemas.microsoft.com/office/drawing/2014/main" id="{ABCAAB9F-6B7B-446D-99F2-2B44F27AA2B6}"/>
              </a:ext>
            </a:extLst>
          </p:cNvPr>
          <p:cNvSpPr txBox="1"/>
          <p:nvPr/>
        </p:nvSpPr>
        <p:spPr>
          <a:xfrm rot="234163">
            <a:off x="983484" y="3689862"/>
            <a:ext cx="4195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b="1" dirty="0">
                <a:latin typeface="Roboto Condensed" panose="02000000000000000000" pitchFamily="2" charset="0"/>
                <a:ea typeface="Roboto Condensed" panose="02000000000000000000" pitchFamily="2" charset="0"/>
              </a:rPr>
              <a:t>3</a:t>
            </a:r>
            <a:endParaRPr lang="en-US" sz="1500" b="1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336" name="TextBox 335">
            <a:extLst>
              <a:ext uri="{FF2B5EF4-FFF2-40B4-BE49-F238E27FC236}">
                <a16:creationId xmlns:a16="http://schemas.microsoft.com/office/drawing/2014/main" id="{12755C66-7E8A-4E61-89EC-553165D15625}"/>
              </a:ext>
            </a:extLst>
          </p:cNvPr>
          <p:cNvSpPr txBox="1"/>
          <p:nvPr/>
        </p:nvSpPr>
        <p:spPr>
          <a:xfrm rot="364216">
            <a:off x="2051026" y="4175666"/>
            <a:ext cx="51706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b="1" dirty="0">
                <a:latin typeface="Roboto Condensed" panose="02000000000000000000" pitchFamily="2" charset="0"/>
                <a:ea typeface="Roboto Condensed" panose="02000000000000000000" pitchFamily="2" charset="0"/>
              </a:rPr>
              <a:t>3</a:t>
            </a:r>
            <a:endParaRPr lang="en-US" sz="1500" b="1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337" name="TextBox 336">
            <a:extLst>
              <a:ext uri="{FF2B5EF4-FFF2-40B4-BE49-F238E27FC236}">
                <a16:creationId xmlns:a16="http://schemas.microsoft.com/office/drawing/2014/main" id="{F57A5DE2-98E7-4408-8541-373490DE089C}"/>
              </a:ext>
            </a:extLst>
          </p:cNvPr>
          <p:cNvSpPr txBox="1"/>
          <p:nvPr/>
        </p:nvSpPr>
        <p:spPr>
          <a:xfrm rot="20587644">
            <a:off x="3153387" y="3824102"/>
            <a:ext cx="4195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b="1" dirty="0">
                <a:latin typeface="Roboto Condensed" panose="02000000000000000000" pitchFamily="2" charset="0"/>
                <a:ea typeface="Roboto Condensed" panose="02000000000000000000" pitchFamily="2" charset="0"/>
              </a:rPr>
              <a:t> 1</a:t>
            </a:r>
            <a:endParaRPr lang="en-US" sz="1500" b="1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338" name="TextBox 337">
            <a:extLst>
              <a:ext uri="{FF2B5EF4-FFF2-40B4-BE49-F238E27FC236}">
                <a16:creationId xmlns:a16="http://schemas.microsoft.com/office/drawing/2014/main" id="{D063E039-9A46-42DF-ACD0-C48C88A9AA52}"/>
              </a:ext>
            </a:extLst>
          </p:cNvPr>
          <p:cNvSpPr txBox="1"/>
          <p:nvPr/>
        </p:nvSpPr>
        <p:spPr>
          <a:xfrm rot="21203839">
            <a:off x="2576063" y="2549071"/>
            <a:ext cx="4195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b="1" dirty="0">
                <a:latin typeface="Roboto Condensed" panose="02000000000000000000" pitchFamily="2" charset="0"/>
                <a:ea typeface="Roboto Condensed" panose="02000000000000000000" pitchFamily="2" charset="0"/>
              </a:rPr>
              <a:t>4</a:t>
            </a:r>
            <a:endParaRPr lang="en-US" sz="1500" b="1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339" name="TextBox 338">
            <a:extLst>
              <a:ext uri="{FF2B5EF4-FFF2-40B4-BE49-F238E27FC236}">
                <a16:creationId xmlns:a16="http://schemas.microsoft.com/office/drawing/2014/main" id="{EF206150-96B8-41BB-B0D2-F563F545D274}"/>
              </a:ext>
            </a:extLst>
          </p:cNvPr>
          <p:cNvSpPr txBox="1"/>
          <p:nvPr/>
        </p:nvSpPr>
        <p:spPr>
          <a:xfrm rot="21203839">
            <a:off x="2784634" y="2305235"/>
            <a:ext cx="4195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b="1" dirty="0">
                <a:latin typeface="Roboto Condensed" panose="02000000000000000000" pitchFamily="2" charset="0"/>
                <a:ea typeface="Roboto Condensed" panose="02000000000000000000" pitchFamily="2" charset="0"/>
              </a:rPr>
              <a:t>6</a:t>
            </a:r>
            <a:endParaRPr lang="en-US" sz="1500" b="1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340" name="TextBox 339">
            <a:extLst>
              <a:ext uri="{FF2B5EF4-FFF2-40B4-BE49-F238E27FC236}">
                <a16:creationId xmlns:a16="http://schemas.microsoft.com/office/drawing/2014/main" id="{BA61C7DE-D516-4E5B-BD49-B29BA3375EBE}"/>
              </a:ext>
            </a:extLst>
          </p:cNvPr>
          <p:cNvSpPr txBox="1"/>
          <p:nvPr/>
        </p:nvSpPr>
        <p:spPr>
          <a:xfrm>
            <a:off x="1674360" y="2466800"/>
            <a:ext cx="4195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b="1" dirty="0">
                <a:latin typeface="Roboto Condensed" panose="02000000000000000000" pitchFamily="2" charset="0"/>
                <a:ea typeface="Roboto Condensed" panose="02000000000000000000" pitchFamily="2" charset="0"/>
              </a:rPr>
              <a:t>8</a:t>
            </a:r>
            <a:endParaRPr lang="en-US" sz="1500" b="1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341" name="TextBox 340">
            <a:extLst>
              <a:ext uri="{FF2B5EF4-FFF2-40B4-BE49-F238E27FC236}">
                <a16:creationId xmlns:a16="http://schemas.microsoft.com/office/drawing/2014/main" id="{1E3CFB32-24DA-4E94-8ACE-A0E323A1C74F}"/>
              </a:ext>
            </a:extLst>
          </p:cNvPr>
          <p:cNvSpPr txBox="1"/>
          <p:nvPr/>
        </p:nvSpPr>
        <p:spPr>
          <a:xfrm rot="21347702">
            <a:off x="3740269" y="2821529"/>
            <a:ext cx="4195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b="1" dirty="0">
                <a:latin typeface="Roboto Condensed" panose="02000000000000000000" pitchFamily="2" charset="0"/>
                <a:ea typeface="Roboto Condensed" panose="02000000000000000000" pitchFamily="2" charset="0"/>
              </a:rPr>
              <a:t>3</a:t>
            </a:r>
            <a:endParaRPr lang="en-US" sz="1500" b="1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pic>
        <p:nvPicPr>
          <p:cNvPr id="343" name="Graphic 342" descr="Checkmark with solid fill">
            <a:extLst>
              <a:ext uri="{FF2B5EF4-FFF2-40B4-BE49-F238E27FC236}">
                <a16:creationId xmlns:a16="http://schemas.microsoft.com/office/drawing/2014/main" id="{D47638D6-58D8-4046-BDCC-E3BF69D80F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012943" y="753664"/>
            <a:ext cx="276040" cy="276040"/>
          </a:xfrm>
          <a:prstGeom prst="rect">
            <a:avLst/>
          </a:prstGeom>
        </p:spPr>
      </p:pic>
      <p:pic>
        <p:nvPicPr>
          <p:cNvPr id="346" name="Graphic 345" descr="Checkmark with solid fill">
            <a:extLst>
              <a:ext uri="{FF2B5EF4-FFF2-40B4-BE49-F238E27FC236}">
                <a16:creationId xmlns:a16="http://schemas.microsoft.com/office/drawing/2014/main" id="{5262E1CB-65A7-47A7-B46B-944D1691A6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012943" y="1041508"/>
            <a:ext cx="276040" cy="276040"/>
          </a:xfrm>
          <a:prstGeom prst="rect">
            <a:avLst/>
          </a:prstGeom>
        </p:spPr>
      </p:pic>
      <p:pic>
        <p:nvPicPr>
          <p:cNvPr id="348" name="Graphic 347" descr="Close with solid fill">
            <a:extLst>
              <a:ext uri="{FF2B5EF4-FFF2-40B4-BE49-F238E27FC236}">
                <a16:creationId xmlns:a16="http://schemas.microsoft.com/office/drawing/2014/main" id="{760CF9B4-DE09-4345-A39A-454633AC4F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7016833" y="1378250"/>
            <a:ext cx="276040" cy="276040"/>
          </a:xfrm>
          <a:prstGeom prst="rect">
            <a:avLst/>
          </a:prstGeom>
        </p:spPr>
      </p:pic>
      <p:pic>
        <p:nvPicPr>
          <p:cNvPr id="349" name="Graphic 348" descr="Checkmark with solid fill">
            <a:extLst>
              <a:ext uri="{FF2B5EF4-FFF2-40B4-BE49-F238E27FC236}">
                <a16:creationId xmlns:a16="http://schemas.microsoft.com/office/drawing/2014/main" id="{F336A0D1-8B07-4BB2-89CD-066BBFF435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049593" y="1659670"/>
            <a:ext cx="276040" cy="276040"/>
          </a:xfrm>
          <a:prstGeom prst="rect">
            <a:avLst/>
          </a:prstGeom>
        </p:spPr>
      </p:pic>
      <p:pic>
        <p:nvPicPr>
          <p:cNvPr id="350" name="Graphic 349" descr="Checkmark with solid fill">
            <a:extLst>
              <a:ext uri="{FF2B5EF4-FFF2-40B4-BE49-F238E27FC236}">
                <a16:creationId xmlns:a16="http://schemas.microsoft.com/office/drawing/2014/main" id="{B3DA0FB7-BF59-499F-B2C6-92E4A2D98E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063100" y="1958436"/>
            <a:ext cx="276040" cy="276040"/>
          </a:xfrm>
          <a:prstGeom prst="rect">
            <a:avLst/>
          </a:prstGeom>
        </p:spPr>
      </p:pic>
      <p:pic>
        <p:nvPicPr>
          <p:cNvPr id="351" name="Graphic 350" descr="Checkmark with solid fill">
            <a:extLst>
              <a:ext uri="{FF2B5EF4-FFF2-40B4-BE49-F238E27FC236}">
                <a16:creationId xmlns:a16="http://schemas.microsoft.com/office/drawing/2014/main" id="{A54A91B5-E9DB-40B6-9E00-0B4730BD41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053456" y="2285786"/>
            <a:ext cx="276040" cy="276040"/>
          </a:xfrm>
          <a:prstGeom prst="rect">
            <a:avLst/>
          </a:prstGeom>
        </p:spPr>
      </p:pic>
      <p:pic>
        <p:nvPicPr>
          <p:cNvPr id="352" name="Graphic 351" descr="Checkmark with solid fill">
            <a:extLst>
              <a:ext uri="{FF2B5EF4-FFF2-40B4-BE49-F238E27FC236}">
                <a16:creationId xmlns:a16="http://schemas.microsoft.com/office/drawing/2014/main" id="{DAD02FEC-B51A-48A4-8D3E-36FFF0551A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043808" y="2553933"/>
            <a:ext cx="276040" cy="276040"/>
          </a:xfrm>
          <a:prstGeom prst="rect">
            <a:avLst/>
          </a:prstGeom>
        </p:spPr>
      </p:pic>
      <p:pic>
        <p:nvPicPr>
          <p:cNvPr id="353" name="Graphic 352" descr="Close with solid fill">
            <a:extLst>
              <a:ext uri="{FF2B5EF4-FFF2-40B4-BE49-F238E27FC236}">
                <a16:creationId xmlns:a16="http://schemas.microsoft.com/office/drawing/2014/main" id="{047F7603-AB19-4665-B762-82772CF8A5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7018758" y="2883558"/>
            <a:ext cx="276040" cy="276040"/>
          </a:xfrm>
          <a:prstGeom prst="rect">
            <a:avLst/>
          </a:prstGeom>
        </p:spPr>
      </p:pic>
      <p:pic>
        <p:nvPicPr>
          <p:cNvPr id="354" name="Graphic 353" descr="Close with solid fill">
            <a:extLst>
              <a:ext uri="{FF2B5EF4-FFF2-40B4-BE49-F238E27FC236}">
                <a16:creationId xmlns:a16="http://schemas.microsoft.com/office/drawing/2014/main" id="{B3FC73FC-9E64-4236-9F2B-24E4FB1734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7018758" y="3194024"/>
            <a:ext cx="276040" cy="276040"/>
          </a:xfrm>
          <a:prstGeom prst="rect">
            <a:avLst/>
          </a:prstGeom>
        </p:spPr>
      </p:pic>
      <p:pic>
        <p:nvPicPr>
          <p:cNvPr id="355" name="Graphic 354" descr="Close with solid fill">
            <a:extLst>
              <a:ext uri="{FF2B5EF4-FFF2-40B4-BE49-F238E27FC236}">
                <a16:creationId xmlns:a16="http://schemas.microsoft.com/office/drawing/2014/main" id="{08E6320B-31DD-4D85-99DD-A9C6A3213D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7018758" y="3506545"/>
            <a:ext cx="276040" cy="276040"/>
          </a:xfrm>
          <a:prstGeom prst="rect">
            <a:avLst/>
          </a:prstGeom>
        </p:spPr>
      </p:pic>
      <p:pic>
        <p:nvPicPr>
          <p:cNvPr id="356" name="Graphic 355" descr="Checkmark with solid fill">
            <a:extLst>
              <a:ext uri="{FF2B5EF4-FFF2-40B4-BE49-F238E27FC236}">
                <a16:creationId xmlns:a16="http://schemas.microsoft.com/office/drawing/2014/main" id="{ED1A8F4D-181E-4DD7-9DAA-6E79F2F795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034158" y="3802552"/>
            <a:ext cx="276040" cy="276040"/>
          </a:xfrm>
          <a:prstGeom prst="rect">
            <a:avLst/>
          </a:prstGeom>
        </p:spPr>
      </p:pic>
      <p:sp>
        <p:nvSpPr>
          <p:cNvPr id="357" name="Right Brace 356">
            <a:extLst>
              <a:ext uri="{FF2B5EF4-FFF2-40B4-BE49-F238E27FC236}">
                <a16:creationId xmlns:a16="http://schemas.microsoft.com/office/drawing/2014/main" id="{0DEB56F8-D89D-4115-B2D4-0AA2DA5C0AE0}"/>
              </a:ext>
            </a:extLst>
          </p:cNvPr>
          <p:cNvSpPr/>
          <p:nvPr/>
        </p:nvSpPr>
        <p:spPr>
          <a:xfrm>
            <a:off x="7012943" y="4152076"/>
            <a:ext cx="131215" cy="750898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8" name="TextBox 357">
            <a:extLst>
              <a:ext uri="{FF2B5EF4-FFF2-40B4-BE49-F238E27FC236}">
                <a16:creationId xmlns:a16="http://schemas.microsoft.com/office/drawing/2014/main" id="{6061A778-F36A-4312-97E8-56DE86B66F18}"/>
              </a:ext>
            </a:extLst>
          </p:cNvPr>
          <p:cNvSpPr txBox="1"/>
          <p:nvPr/>
        </p:nvSpPr>
        <p:spPr>
          <a:xfrm flipH="1">
            <a:off x="7187409" y="4371376"/>
            <a:ext cx="14513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Roboto Condensed" panose="02000000000000000000" pitchFamily="2" charset="0"/>
                <a:ea typeface="Roboto Condensed" panose="02000000000000000000" pitchFamily="2" charset="0"/>
              </a:rPr>
              <a:t>not considered</a:t>
            </a:r>
            <a:endParaRPr lang="en-US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2081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50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5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5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25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25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8" dur="25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1" dur="25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6" dur="25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1" dur="25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6" dur="25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9" dur="25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4" dur="25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9" dur="25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2" dur="25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7" dur="25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2" dur="25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5" dur="25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0" dur="25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5" dur="25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8" dur="25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93" dur="25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98" dur="25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3" dur="25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8" dur="250"/>
                                        <p:tgtEl>
                                          <p:spTgt spid="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3" dur="25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6" dur="25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1" dur="250"/>
                                        <p:tgtEl>
                                          <p:spTgt spid="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4" dur="250"/>
                                        <p:tgtEl>
                                          <p:spTgt spid="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" grpId="0" animBg="1"/>
      <p:bldP spid="308" grpId="0" animBg="1"/>
      <p:bldP spid="309" grpId="0" animBg="1"/>
      <p:bldP spid="310" grpId="0" animBg="1"/>
      <p:bldP spid="311" grpId="0" animBg="1"/>
      <p:bldP spid="312" grpId="0" animBg="1"/>
      <p:bldP spid="313" grpId="0" animBg="1"/>
      <p:bldP spid="314" grpId="0" animBg="1"/>
      <p:bldP spid="357" grpId="0" animBg="1"/>
      <p:bldP spid="35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560077" y="2335203"/>
            <a:ext cx="5209082" cy="149152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Google Shape;248;p17"/>
          <p:cNvSpPr txBox="1">
            <a:spLocks noGrp="1"/>
          </p:cNvSpPr>
          <p:nvPr>
            <p:ph type="ctrTitle" idx="4294967295"/>
          </p:nvPr>
        </p:nvSpPr>
        <p:spPr>
          <a:xfrm>
            <a:off x="380768" y="2501064"/>
            <a:ext cx="55677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>
                <a:solidFill>
                  <a:schemeClr val="accent5"/>
                </a:solidFill>
              </a:rPr>
              <a:t>HUFFMAN</a:t>
            </a:r>
            <a:br>
              <a:rPr lang="en-US" sz="4400" dirty="0">
                <a:solidFill>
                  <a:schemeClr val="accent5"/>
                </a:solidFill>
              </a:rPr>
            </a:br>
            <a:r>
              <a:rPr lang="en-US" sz="4400" dirty="0">
                <a:solidFill>
                  <a:schemeClr val="accent5"/>
                </a:solidFill>
              </a:rPr>
              <a:t>CODING</a:t>
            </a:r>
            <a:endParaRPr sz="4400" dirty="0">
              <a:solidFill>
                <a:schemeClr val="accent5"/>
              </a:solidFill>
            </a:endParaRPr>
          </a:p>
        </p:txBody>
      </p:sp>
      <p:grpSp>
        <p:nvGrpSpPr>
          <p:cNvPr id="250" name="Google Shape;250;p17"/>
          <p:cNvGrpSpPr/>
          <p:nvPr/>
        </p:nvGrpSpPr>
        <p:grpSpPr>
          <a:xfrm>
            <a:off x="6682481" y="378837"/>
            <a:ext cx="1588639" cy="1588655"/>
            <a:chOff x="6643075" y="3664250"/>
            <a:chExt cx="407950" cy="407975"/>
          </a:xfrm>
        </p:grpSpPr>
        <p:sp>
          <p:nvSpPr>
            <p:cNvPr id="251" name="Google Shape;251;p17"/>
            <p:cNvSpPr/>
            <p:nvPr/>
          </p:nvSpPr>
          <p:spPr>
            <a:xfrm>
              <a:off x="6794075" y="3815250"/>
              <a:ext cx="211300" cy="211300"/>
            </a:xfrm>
            <a:custGeom>
              <a:avLst/>
              <a:gdLst/>
              <a:ahLst/>
              <a:cxnLst/>
              <a:rect l="l" t="t" r="r" b="b"/>
              <a:pathLst>
                <a:path w="8452" h="8452" fill="none" extrusionOk="0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w="19050" cap="rnd" cmpd="sng">
              <a:solidFill>
                <a:srgbClr val="C7D3E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17"/>
            <p:cNvSpPr/>
            <p:nvPr/>
          </p:nvSpPr>
          <p:spPr>
            <a:xfrm>
              <a:off x="6643075" y="3664250"/>
              <a:ext cx="407950" cy="407975"/>
            </a:xfrm>
            <a:custGeom>
              <a:avLst/>
              <a:gdLst/>
              <a:ahLst/>
              <a:cxnLst/>
              <a:rect l="l" t="t" r="r" b="b"/>
              <a:pathLst>
                <a:path w="16318" h="16319" fill="none" extrusionOk="0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w="19050" cap="rnd" cmpd="sng">
              <a:solidFill>
                <a:srgbClr val="C7D3E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3" name="Google Shape;253;p17"/>
          <p:cNvGrpSpPr/>
          <p:nvPr/>
        </p:nvGrpSpPr>
        <p:grpSpPr>
          <a:xfrm rot="-587363">
            <a:off x="6589251" y="2174497"/>
            <a:ext cx="653127" cy="653134"/>
            <a:chOff x="576250" y="4319400"/>
            <a:chExt cx="442075" cy="442050"/>
          </a:xfrm>
        </p:grpSpPr>
        <p:sp>
          <p:nvSpPr>
            <p:cNvPr id="254" name="Google Shape;254;p17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9050" cap="rnd" cmpd="sng">
              <a:solidFill>
                <a:srgbClr val="3F537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17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9050" cap="rnd" cmpd="sng">
              <a:solidFill>
                <a:srgbClr val="3F537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17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9050" cap="rnd" cmpd="sng">
              <a:solidFill>
                <a:srgbClr val="3F537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17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9050" cap="rnd" cmpd="sng">
              <a:solidFill>
                <a:srgbClr val="3F537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8" name="Google Shape;258;p17"/>
          <p:cNvSpPr/>
          <p:nvPr/>
        </p:nvSpPr>
        <p:spPr>
          <a:xfrm>
            <a:off x="6302724" y="745608"/>
            <a:ext cx="248336" cy="237120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17"/>
          <p:cNvSpPr/>
          <p:nvPr/>
        </p:nvSpPr>
        <p:spPr>
          <a:xfrm rot="2697322">
            <a:off x="7939080" y="1959478"/>
            <a:ext cx="376961" cy="359936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17"/>
          <p:cNvSpPr/>
          <p:nvPr/>
        </p:nvSpPr>
        <p:spPr>
          <a:xfrm>
            <a:off x="8237292" y="1754006"/>
            <a:ext cx="150972" cy="144226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17"/>
          <p:cNvSpPr/>
          <p:nvPr/>
        </p:nvSpPr>
        <p:spPr>
          <a:xfrm rot="1280149">
            <a:off x="6130690" y="1460796"/>
            <a:ext cx="150975" cy="144204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17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4622069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HUFFMAN CODING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2" name="Google Shape;192;p1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grpSp>
        <p:nvGrpSpPr>
          <p:cNvPr id="20" name="Google Shape;762;p37"/>
          <p:cNvGrpSpPr/>
          <p:nvPr/>
        </p:nvGrpSpPr>
        <p:grpSpPr>
          <a:xfrm>
            <a:off x="479403" y="608248"/>
            <a:ext cx="334872" cy="334853"/>
            <a:chOff x="576250" y="4319400"/>
            <a:chExt cx="442075" cy="442050"/>
          </a:xfrm>
        </p:grpSpPr>
        <p:sp>
          <p:nvSpPr>
            <p:cNvPr id="21" name="Google Shape;763;p37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764;p37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765;p37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766;p37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97B51146-DCFD-4E90-AE24-D95D99BC4F61}"/>
              </a:ext>
            </a:extLst>
          </p:cNvPr>
          <p:cNvSpPr/>
          <p:nvPr/>
        </p:nvSpPr>
        <p:spPr>
          <a:xfrm>
            <a:off x="407300" y="1539793"/>
            <a:ext cx="844173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GB" sz="2000" i="1" u="sng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Problem</a:t>
            </a:r>
            <a:r>
              <a:rPr lang="en-GB" sz="20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: Giving a set of characters and their frequencies</a:t>
            </a:r>
          </a:p>
          <a:p>
            <a:pPr lvl="0"/>
            <a:r>
              <a:rPr lang="en-GB" sz="20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Find a set of binary codewords that minimize the average length of the characters</a:t>
            </a:r>
            <a:endParaRPr lang="en-US" sz="2000" dirty="0">
              <a:solidFill>
                <a:srgbClr val="263248"/>
              </a:solidFill>
              <a:latin typeface="Roboto Condensed" panose="020B0604020202020204" charset="0"/>
              <a:ea typeface="Roboto Condensed" panose="020B0604020202020204" charset="0"/>
            </a:endParaRP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5C8E21C1-8B4B-4C0D-8A39-ACC9BE8153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5476670"/>
              </p:ext>
            </p:extLst>
          </p:nvPr>
        </p:nvGraphicFramePr>
        <p:xfrm>
          <a:off x="2983673" y="2666956"/>
          <a:ext cx="2222927" cy="1550266"/>
        </p:xfrm>
        <a:graphic>
          <a:graphicData uri="http://schemas.openxmlformats.org/drawingml/2006/table">
            <a:tbl>
              <a:tblPr/>
              <a:tblGrid>
                <a:gridCol w="1131127">
                  <a:extLst>
                    <a:ext uri="{9D8B030D-6E8A-4147-A177-3AD203B41FA5}">
                      <a16:colId xmlns:a16="http://schemas.microsoft.com/office/drawing/2014/main" val="1975278530"/>
                    </a:ext>
                  </a:extLst>
                </a:gridCol>
                <a:gridCol w="1091800">
                  <a:extLst>
                    <a:ext uri="{9D8B030D-6E8A-4147-A177-3AD203B41FA5}">
                      <a16:colId xmlns:a16="http://schemas.microsoft.com/office/drawing/2014/main" val="2889778193"/>
                    </a:ext>
                  </a:extLst>
                </a:gridCol>
              </a:tblGrid>
              <a:tr h="387760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Character</a:t>
                      </a:r>
                      <a:endParaRPr lang="en-US" sz="16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Frequency</a:t>
                      </a:r>
                      <a:endParaRPr lang="en-US" sz="16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1072381"/>
                  </a:ext>
                </a:extLst>
              </a:tr>
              <a:tr h="387502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A</a:t>
                      </a:r>
                      <a:endParaRPr lang="en-US" sz="16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0011</a:t>
                      </a:r>
                      <a:endParaRPr lang="en-US" sz="16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9476863"/>
                  </a:ext>
                </a:extLst>
              </a:tr>
              <a:tr h="387502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NEWSPACE</a:t>
                      </a:r>
                      <a:endParaRPr lang="en-US" sz="16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0</a:t>
                      </a:r>
                      <a:endParaRPr lang="en-US" sz="16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0621303"/>
                  </a:ext>
                </a:extLst>
              </a:tr>
              <a:tr h="387502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E</a:t>
                      </a:r>
                      <a:endParaRPr lang="en-US" sz="16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110</a:t>
                      </a:r>
                      <a:endParaRPr lang="en-US" sz="16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294672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2142557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HUFFMAN CODING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2" name="Google Shape;192;p1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grpSp>
        <p:nvGrpSpPr>
          <p:cNvPr id="20" name="Google Shape;762;p37"/>
          <p:cNvGrpSpPr/>
          <p:nvPr/>
        </p:nvGrpSpPr>
        <p:grpSpPr>
          <a:xfrm>
            <a:off x="479403" y="608248"/>
            <a:ext cx="334872" cy="334853"/>
            <a:chOff x="576250" y="4319400"/>
            <a:chExt cx="442075" cy="442050"/>
          </a:xfrm>
        </p:grpSpPr>
        <p:sp>
          <p:nvSpPr>
            <p:cNvPr id="21" name="Google Shape;763;p37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764;p37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765;p37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766;p37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2" name="Table 5">
            <a:extLst>
              <a:ext uri="{FF2B5EF4-FFF2-40B4-BE49-F238E27FC236}">
                <a16:creationId xmlns:a16="http://schemas.microsoft.com/office/drawing/2014/main" id="{482C8BAE-E7D7-4528-9E7F-3773117A4D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3996507"/>
              </p:ext>
            </p:extLst>
          </p:nvPr>
        </p:nvGraphicFramePr>
        <p:xfrm>
          <a:off x="681563" y="1423517"/>
          <a:ext cx="5933766" cy="2639263"/>
        </p:xfrm>
        <a:graphic>
          <a:graphicData uri="http://schemas.openxmlformats.org/drawingml/2006/table">
            <a:tbl>
              <a:tblPr firstRow="1" bandRow="1">
                <a:tableStyleId>{025D08E4-4CB9-4A25-91DF-C19B82DA8EF8}</a:tableStyleId>
              </a:tblPr>
              <a:tblGrid>
                <a:gridCol w="1540776">
                  <a:extLst>
                    <a:ext uri="{9D8B030D-6E8A-4147-A177-3AD203B41FA5}">
                      <a16:colId xmlns:a16="http://schemas.microsoft.com/office/drawing/2014/main" val="4196484726"/>
                    </a:ext>
                  </a:extLst>
                </a:gridCol>
                <a:gridCol w="1261641">
                  <a:extLst>
                    <a:ext uri="{9D8B030D-6E8A-4147-A177-3AD203B41FA5}">
                      <a16:colId xmlns:a16="http://schemas.microsoft.com/office/drawing/2014/main" val="416825807"/>
                    </a:ext>
                  </a:extLst>
                </a:gridCol>
                <a:gridCol w="1923487">
                  <a:extLst>
                    <a:ext uri="{9D8B030D-6E8A-4147-A177-3AD203B41FA5}">
                      <a16:colId xmlns:a16="http://schemas.microsoft.com/office/drawing/2014/main" val="1556630691"/>
                    </a:ext>
                  </a:extLst>
                </a:gridCol>
                <a:gridCol w="1207862">
                  <a:extLst>
                    <a:ext uri="{9D8B030D-6E8A-4147-A177-3AD203B41FA5}">
                      <a16:colId xmlns:a16="http://schemas.microsoft.com/office/drawing/2014/main" val="2877529899"/>
                    </a:ext>
                  </a:extLst>
                </a:gridCol>
              </a:tblGrid>
              <a:tr h="444703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Character</a:t>
                      </a:r>
                      <a:endParaRPr lang="en-US" sz="18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Code</a:t>
                      </a:r>
                      <a:endParaRPr lang="en-US" sz="18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Frequency</a:t>
                      </a:r>
                      <a:endParaRPr lang="en-US" sz="18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Total bits</a:t>
                      </a:r>
                      <a:endParaRPr lang="en-US" sz="18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1038442"/>
                  </a:ext>
                </a:extLst>
              </a:tr>
              <a:tr h="275448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A</a:t>
                      </a:r>
                      <a:endParaRPr lang="en-US" sz="18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0000</a:t>
                      </a:r>
                      <a:endParaRPr lang="en-US" sz="18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5</a:t>
                      </a:r>
                      <a:endParaRPr lang="en-US" sz="18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20</a:t>
                      </a:r>
                      <a:endParaRPr lang="en-US" sz="18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3762726"/>
                  </a:ext>
                </a:extLst>
              </a:tr>
              <a:tr h="275448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B</a:t>
                      </a:r>
                      <a:endParaRPr lang="en-US" sz="18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0001</a:t>
                      </a:r>
                      <a:endParaRPr lang="en-US" sz="18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9</a:t>
                      </a:r>
                      <a:endParaRPr lang="en-US" sz="18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36</a:t>
                      </a:r>
                      <a:endParaRPr lang="en-US" sz="18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4372300"/>
                  </a:ext>
                </a:extLst>
              </a:tr>
              <a:tr h="275448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C</a:t>
                      </a:r>
                      <a:endParaRPr lang="en-US" sz="18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0010</a:t>
                      </a:r>
                      <a:endParaRPr lang="en-US" sz="18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12</a:t>
                      </a:r>
                      <a:endParaRPr lang="en-US" sz="18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48</a:t>
                      </a:r>
                      <a:endParaRPr lang="en-US" sz="18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8024423"/>
                  </a:ext>
                </a:extLst>
              </a:tr>
              <a:tr h="275448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D</a:t>
                      </a:r>
                      <a:endParaRPr lang="en-US" sz="18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0011</a:t>
                      </a:r>
                      <a:endParaRPr lang="en-US" sz="18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13</a:t>
                      </a:r>
                      <a:endParaRPr lang="en-US" sz="18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52</a:t>
                      </a:r>
                      <a:endParaRPr lang="en-US" sz="18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1708784"/>
                  </a:ext>
                </a:extLst>
              </a:tr>
              <a:tr h="275448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E</a:t>
                      </a:r>
                      <a:endParaRPr lang="en-US" sz="18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1111</a:t>
                      </a:r>
                      <a:endParaRPr lang="en-US" sz="18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16</a:t>
                      </a:r>
                      <a:endParaRPr lang="en-US" sz="18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64</a:t>
                      </a:r>
                      <a:endParaRPr lang="en-US" sz="18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5508099"/>
                  </a:ext>
                </a:extLst>
              </a:tr>
              <a:tr h="275448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F</a:t>
                      </a:r>
                      <a:endParaRPr lang="en-US" sz="18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1100</a:t>
                      </a:r>
                      <a:endParaRPr lang="en-US" sz="18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45</a:t>
                      </a:r>
                      <a:endParaRPr lang="en-US" sz="18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180</a:t>
                      </a:r>
                      <a:endParaRPr lang="en-US" sz="18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272793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A8745BE5-398A-4A0B-97B3-F28D7D22FB6B}"/>
              </a:ext>
            </a:extLst>
          </p:cNvPr>
          <p:cNvSpPr txBox="1"/>
          <p:nvPr/>
        </p:nvSpPr>
        <p:spPr>
          <a:xfrm>
            <a:off x="5353237" y="4220868"/>
            <a:ext cx="2241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Total Bits Used: 400</a:t>
            </a:r>
            <a:endParaRPr lang="en-US" sz="1800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341694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HUFFMAN CODING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2" name="Google Shape;192;p1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grpSp>
        <p:nvGrpSpPr>
          <p:cNvPr id="20" name="Google Shape;762;p37"/>
          <p:cNvGrpSpPr/>
          <p:nvPr/>
        </p:nvGrpSpPr>
        <p:grpSpPr>
          <a:xfrm>
            <a:off x="479403" y="608248"/>
            <a:ext cx="334872" cy="334853"/>
            <a:chOff x="576250" y="4319400"/>
            <a:chExt cx="442075" cy="442050"/>
          </a:xfrm>
        </p:grpSpPr>
        <p:sp>
          <p:nvSpPr>
            <p:cNvPr id="21" name="Google Shape;763;p37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764;p37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765;p37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766;p37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" name="Oval 55">
            <a:extLst>
              <a:ext uri="{FF2B5EF4-FFF2-40B4-BE49-F238E27FC236}">
                <a16:creationId xmlns:a16="http://schemas.microsoft.com/office/drawing/2014/main" id="{7813DC2A-4F15-439C-AEE9-C25B76A44D0A}"/>
              </a:ext>
            </a:extLst>
          </p:cNvPr>
          <p:cNvSpPr/>
          <p:nvPr/>
        </p:nvSpPr>
        <p:spPr>
          <a:xfrm>
            <a:off x="4271050" y="4583578"/>
            <a:ext cx="648182" cy="507422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7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B</a:t>
            </a:r>
            <a:endParaRPr lang="en-US" sz="1700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14F194D4-42C7-458C-862F-DE7172FF5099}"/>
              </a:ext>
            </a:extLst>
          </p:cNvPr>
          <p:cNvSpPr/>
          <p:nvPr/>
        </p:nvSpPr>
        <p:spPr>
          <a:xfrm>
            <a:off x="3183066" y="4583578"/>
            <a:ext cx="648182" cy="507422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7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A</a:t>
            </a:r>
            <a:endParaRPr lang="en-US" sz="1700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EB5D523A-6278-4201-B198-F4CA319625FA}"/>
              </a:ext>
            </a:extLst>
          </p:cNvPr>
          <p:cNvSpPr/>
          <p:nvPr/>
        </p:nvSpPr>
        <p:spPr>
          <a:xfrm>
            <a:off x="3746192" y="3682682"/>
            <a:ext cx="648182" cy="507422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7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14</a:t>
            </a:r>
            <a:endParaRPr lang="en-US" sz="1700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E8E817D7-8648-4E65-9A93-C2240EBBF351}"/>
              </a:ext>
            </a:extLst>
          </p:cNvPr>
          <p:cNvCxnSpPr>
            <a:stCxn id="60" idx="3"/>
            <a:endCxn id="59" idx="0"/>
          </p:cNvCxnSpPr>
          <p:nvPr/>
        </p:nvCxnSpPr>
        <p:spPr>
          <a:xfrm flipH="1">
            <a:off x="3507157" y="4115794"/>
            <a:ext cx="333959" cy="4677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49DC5E65-EA53-4DFD-A444-53F20B2E0314}"/>
              </a:ext>
            </a:extLst>
          </p:cNvPr>
          <p:cNvCxnSpPr>
            <a:stCxn id="60" idx="5"/>
            <a:endCxn id="56" idx="0"/>
          </p:cNvCxnSpPr>
          <p:nvPr/>
        </p:nvCxnSpPr>
        <p:spPr>
          <a:xfrm>
            <a:off x="4299450" y="4115794"/>
            <a:ext cx="295691" cy="4677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Oval 64">
            <a:extLst>
              <a:ext uri="{FF2B5EF4-FFF2-40B4-BE49-F238E27FC236}">
                <a16:creationId xmlns:a16="http://schemas.microsoft.com/office/drawing/2014/main" id="{5BD6D817-C86E-4AE2-9277-85707432EF44}"/>
              </a:ext>
            </a:extLst>
          </p:cNvPr>
          <p:cNvSpPr/>
          <p:nvPr/>
        </p:nvSpPr>
        <p:spPr>
          <a:xfrm>
            <a:off x="2386313" y="4087791"/>
            <a:ext cx="648182" cy="507422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7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D</a:t>
            </a:r>
            <a:endParaRPr lang="en-US" sz="1700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1A68F57E-9C2C-416C-9951-8EF935EFDD20}"/>
              </a:ext>
            </a:extLst>
          </p:cNvPr>
          <p:cNvSpPr/>
          <p:nvPr/>
        </p:nvSpPr>
        <p:spPr>
          <a:xfrm>
            <a:off x="1298329" y="4087791"/>
            <a:ext cx="648182" cy="507422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7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C</a:t>
            </a:r>
            <a:endParaRPr lang="en-US" sz="1700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7CAB9480-3D00-45C8-A3E0-2565DE6BEB8B}"/>
              </a:ext>
            </a:extLst>
          </p:cNvPr>
          <p:cNvSpPr/>
          <p:nvPr/>
        </p:nvSpPr>
        <p:spPr>
          <a:xfrm>
            <a:off x="1861455" y="3186895"/>
            <a:ext cx="648182" cy="507422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7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25</a:t>
            </a:r>
            <a:endParaRPr lang="en-US" sz="1700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7EAABA60-7226-4DBB-9185-05263DA5029D}"/>
              </a:ext>
            </a:extLst>
          </p:cNvPr>
          <p:cNvCxnSpPr>
            <a:stCxn id="67" idx="3"/>
            <a:endCxn id="66" idx="0"/>
          </p:cNvCxnSpPr>
          <p:nvPr/>
        </p:nvCxnSpPr>
        <p:spPr>
          <a:xfrm flipH="1">
            <a:off x="1622420" y="3620007"/>
            <a:ext cx="333959" cy="4677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08D7635B-E0E2-4A8C-AFF9-704B3C55F6B4}"/>
              </a:ext>
            </a:extLst>
          </p:cNvPr>
          <p:cNvCxnSpPr>
            <a:stCxn id="67" idx="5"/>
            <a:endCxn id="65" idx="0"/>
          </p:cNvCxnSpPr>
          <p:nvPr/>
        </p:nvCxnSpPr>
        <p:spPr>
          <a:xfrm>
            <a:off x="2414713" y="3620007"/>
            <a:ext cx="295691" cy="4677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Oval 69">
            <a:extLst>
              <a:ext uri="{FF2B5EF4-FFF2-40B4-BE49-F238E27FC236}">
                <a16:creationId xmlns:a16="http://schemas.microsoft.com/office/drawing/2014/main" id="{862F2F13-0FBB-4376-B9EA-F7D02F2B7CDB}"/>
              </a:ext>
            </a:extLst>
          </p:cNvPr>
          <p:cNvSpPr/>
          <p:nvPr/>
        </p:nvSpPr>
        <p:spPr>
          <a:xfrm>
            <a:off x="5444070" y="3692788"/>
            <a:ext cx="648182" cy="507422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7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E</a:t>
            </a:r>
            <a:endParaRPr lang="en-US" sz="1700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40DA3413-F820-4F6D-A242-D886B6A46FED}"/>
              </a:ext>
            </a:extLst>
          </p:cNvPr>
          <p:cNvSpPr/>
          <p:nvPr/>
        </p:nvSpPr>
        <p:spPr>
          <a:xfrm>
            <a:off x="4595141" y="2842518"/>
            <a:ext cx="648182" cy="507422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7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30</a:t>
            </a:r>
            <a:endParaRPr lang="en-US" sz="1700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EC23FDB4-4D1A-4B16-8C5A-62D7FD469C64}"/>
              </a:ext>
            </a:extLst>
          </p:cNvPr>
          <p:cNvCxnSpPr>
            <a:stCxn id="71" idx="3"/>
            <a:endCxn id="60" idx="0"/>
          </p:cNvCxnSpPr>
          <p:nvPr/>
        </p:nvCxnSpPr>
        <p:spPr>
          <a:xfrm flipH="1">
            <a:off x="4070283" y="3275630"/>
            <a:ext cx="619782" cy="4070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489B87E6-163A-48A4-BE5D-EB6EBB24B41A}"/>
              </a:ext>
            </a:extLst>
          </p:cNvPr>
          <p:cNvCxnSpPr>
            <a:stCxn id="71" idx="5"/>
            <a:endCxn id="70" idx="0"/>
          </p:cNvCxnSpPr>
          <p:nvPr/>
        </p:nvCxnSpPr>
        <p:spPr>
          <a:xfrm>
            <a:off x="5148399" y="3275630"/>
            <a:ext cx="619762" cy="4171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Oval 75">
            <a:extLst>
              <a:ext uri="{FF2B5EF4-FFF2-40B4-BE49-F238E27FC236}">
                <a16:creationId xmlns:a16="http://schemas.microsoft.com/office/drawing/2014/main" id="{89C08276-6E1C-428F-A187-40FE2DCF5E54}"/>
              </a:ext>
            </a:extLst>
          </p:cNvPr>
          <p:cNvSpPr/>
          <p:nvPr/>
        </p:nvSpPr>
        <p:spPr>
          <a:xfrm>
            <a:off x="3183066" y="2167017"/>
            <a:ext cx="648182" cy="507422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7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55</a:t>
            </a:r>
            <a:endParaRPr lang="en-US" sz="1700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FBBB3957-EE2A-4B12-8BC4-5664788FEAA7}"/>
              </a:ext>
            </a:extLst>
          </p:cNvPr>
          <p:cNvCxnSpPr>
            <a:stCxn id="76" idx="3"/>
            <a:endCxn id="67" idx="0"/>
          </p:cNvCxnSpPr>
          <p:nvPr/>
        </p:nvCxnSpPr>
        <p:spPr>
          <a:xfrm flipH="1">
            <a:off x="2185546" y="2600129"/>
            <a:ext cx="1092444" cy="5867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Oval 80">
            <a:extLst>
              <a:ext uri="{FF2B5EF4-FFF2-40B4-BE49-F238E27FC236}">
                <a16:creationId xmlns:a16="http://schemas.microsoft.com/office/drawing/2014/main" id="{09D69EA7-66A3-4814-A40B-4476F1A6F616}"/>
              </a:ext>
            </a:extLst>
          </p:cNvPr>
          <p:cNvSpPr/>
          <p:nvPr/>
        </p:nvSpPr>
        <p:spPr>
          <a:xfrm>
            <a:off x="2050639" y="1349694"/>
            <a:ext cx="750434" cy="507422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7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100</a:t>
            </a:r>
            <a:endParaRPr lang="en-US" sz="1700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6722FA91-EEDA-4A6D-82DB-1032BE8C2FAF}"/>
              </a:ext>
            </a:extLst>
          </p:cNvPr>
          <p:cNvSpPr/>
          <p:nvPr/>
        </p:nvSpPr>
        <p:spPr>
          <a:xfrm>
            <a:off x="868343" y="2213901"/>
            <a:ext cx="648182" cy="507422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7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F</a:t>
            </a:r>
            <a:endParaRPr lang="en-US" sz="1700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D8CD4253-CE83-4DE6-AD18-ED9E5FCDCC72}"/>
              </a:ext>
            </a:extLst>
          </p:cNvPr>
          <p:cNvCxnSpPr>
            <a:cxnSpLocks/>
            <a:stCxn id="81" idx="3"/>
            <a:endCxn id="82" idx="0"/>
          </p:cNvCxnSpPr>
          <p:nvPr/>
        </p:nvCxnSpPr>
        <p:spPr>
          <a:xfrm flipH="1">
            <a:off x="1192434" y="1782806"/>
            <a:ext cx="968104" cy="4310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78BFF844-B776-4564-B562-1BEDE591C953}"/>
              </a:ext>
            </a:extLst>
          </p:cNvPr>
          <p:cNvCxnSpPr>
            <a:cxnSpLocks/>
            <a:stCxn id="81" idx="5"/>
            <a:endCxn id="76" idx="0"/>
          </p:cNvCxnSpPr>
          <p:nvPr/>
        </p:nvCxnSpPr>
        <p:spPr>
          <a:xfrm>
            <a:off x="2691174" y="1782806"/>
            <a:ext cx="815983" cy="3842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B1CF6ACD-9EF4-4B82-8E00-BE2AD92ECB16}"/>
              </a:ext>
            </a:extLst>
          </p:cNvPr>
          <p:cNvCxnSpPr>
            <a:stCxn id="76" idx="5"/>
            <a:endCxn id="71" idx="1"/>
          </p:cNvCxnSpPr>
          <p:nvPr/>
        </p:nvCxnSpPr>
        <p:spPr>
          <a:xfrm>
            <a:off x="3736324" y="2600129"/>
            <a:ext cx="953741" cy="3166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0" name="Table 89">
            <a:extLst>
              <a:ext uri="{FF2B5EF4-FFF2-40B4-BE49-F238E27FC236}">
                <a16:creationId xmlns:a16="http://schemas.microsoft.com/office/drawing/2014/main" id="{E44290A8-0CEA-4A20-8392-258197AF4A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1146050"/>
              </p:ext>
            </p:extLst>
          </p:nvPr>
        </p:nvGraphicFramePr>
        <p:xfrm>
          <a:off x="6627752" y="1081430"/>
          <a:ext cx="2222927" cy="2712772"/>
        </p:xfrm>
        <a:graphic>
          <a:graphicData uri="http://schemas.openxmlformats.org/drawingml/2006/table">
            <a:tbl>
              <a:tblPr/>
              <a:tblGrid>
                <a:gridCol w="1072610">
                  <a:extLst>
                    <a:ext uri="{9D8B030D-6E8A-4147-A177-3AD203B41FA5}">
                      <a16:colId xmlns:a16="http://schemas.microsoft.com/office/drawing/2014/main" val="1975278530"/>
                    </a:ext>
                  </a:extLst>
                </a:gridCol>
                <a:gridCol w="1150317">
                  <a:extLst>
                    <a:ext uri="{9D8B030D-6E8A-4147-A177-3AD203B41FA5}">
                      <a16:colId xmlns:a16="http://schemas.microsoft.com/office/drawing/2014/main" val="2889778193"/>
                    </a:ext>
                  </a:extLst>
                </a:gridCol>
              </a:tblGrid>
              <a:tr h="387760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Character</a:t>
                      </a:r>
                      <a:endParaRPr lang="en-US" sz="16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Frequency</a:t>
                      </a:r>
                      <a:endParaRPr lang="en-US" sz="16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1072381"/>
                  </a:ext>
                </a:extLst>
              </a:tr>
              <a:tr h="387502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A</a:t>
                      </a:r>
                      <a:endParaRPr lang="en-US" sz="16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5</a:t>
                      </a:r>
                      <a:endParaRPr lang="en-US" sz="16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9476863"/>
                  </a:ext>
                </a:extLst>
              </a:tr>
              <a:tr h="387502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B</a:t>
                      </a:r>
                      <a:endParaRPr lang="en-US" sz="16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9</a:t>
                      </a:r>
                      <a:endParaRPr lang="en-US" sz="16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0621303"/>
                  </a:ext>
                </a:extLst>
              </a:tr>
              <a:tr h="387502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C</a:t>
                      </a:r>
                      <a:endParaRPr lang="en-US" sz="16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12</a:t>
                      </a:r>
                      <a:endParaRPr lang="en-US" sz="16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29467206"/>
                  </a:ext>
                </a:extLst>
              </a:tr>
              <a:tr h="387502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D</a:t>
                      </a:r>
                      <a:endParaRPr lang="en-US" sz="16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13</a:t>
                      </a:r>
                      <a:endParaRPr lang="en-US" sz="16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20015430"/>
                  </a:ext>
                </a:extLst>
              </a:tr>
              <a:tr h="387502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E</a:t>
                      </a:r>
                      <a:endParaRPr lang="en-US" sz="16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16</a:t>
                      </a:r>
                      <a:endParaRPr lang="en-US" sz="16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62139880"/>
                  </a:ext>
                </a:extLst>
              </a:tr>
              <a:tr h="387502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F</a:t>
                      </a:r>
                      <a:endParaRPr lang="en-US" sz="16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45</a:t>
                      </a:r>
                      <a:endParaRPr lang="en-US" sz="16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68683984"/>
                  </a:ext>
                </a:extLst>
              </a:tr>
            </a:tbl>
          </a:graphicData>
        </a:graphic>
      </p:graphicFrame>
      <p:sp>
        <p:nvSpPr>
          <p:cNvPr id="92" name="TextBox 91">
            <a:extLst>
              <a:ext uri="{FF2B5EF4-FFF2-40B4-BE49-F238E27FC236}">
                <a16:creationId xmlns:a16="http://schemas.microsoft.com/office/drawing/2014/main" id="{20BF1ACC-3C10-46FC-8E28-19364933BA21}"/>
              </a:ext>
            </a:extLst>
          </p:cNvPr>
          <p:cNvSpPr txBox="1"/>
          <p:nvPr/>
        </p:nvSpPr>
        <p:spPr>
          <a:xfrm>
            <a:off x="1370491" y="1702480"/>
            <a:ext cx="3113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solidFill>
                  <a:srgbClr val="FF0000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0</a:t>
            </a:r>
            <a:endParaRPr lang="en-US" sz="2000" dirty="0">
              <a:solidFill>
                <a:srgbClr val="FF0000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05CA418-984E-4329-9A14-1E8C49D8F172}"/>
              </a:ext>
            </a:extLst>
          </p:cNvPr>
          <p:cNvSpPr txBox="1"/>
          <p:nvPr/>
        </p:nvSpPr>
        <p:spPr>
          <a:xfrm>
            <a:off x="2541462" y="2549364"/>
            <a:ext cx="3113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solidFill>
                  <a:srgbClr val="FF0000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0</a:t>
            </a:r>
            <a:endParaRPr lang="en-US" sz="2000" dirty="0">
              <a:solidFill>
                <a:srgbClr val="FF0000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35D77259-F17F-46BB-ADAB-06A3680EAC1A}"/>
              </a:ext>
            </a:extLst>
          </p:cNvPr>
          <p:cNvSpPr txBox="1"/>
          <p:nvPr/>
        </p:nvSpPr>
        <p:spPr>
          <a:xfrm>
            <a:off x="1430634" y="3580369"/>
            <a:ext cx="3113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solidFill>
                  <a:srgbClr val="FF0000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0</a:t>
            </a:r>
            <a:endParaRPr lang="en-US" sz="2000" dirty="0">
              <a:solidFill>
                <a:srgbClr val="FF0000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80E73532-3CEB-4A6F-9DCE-1125C490C556}"/>
              </a:ext>
            </a:extLst>
          </p:cNvPr>
          <p:cNvSpPr txBox="1"/>
          <p:nvPr/>
        </p:nvSpPr>
        <p:spPr>
          <a:xfrm>
            <a:off x="4091638" y="3175255"/>
            <a:ext cx="3113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solidFill>
                  <a:srgbClr val="FF0000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0</a:t>
            </a:r>
            <a:endParaRPr lang="en-US" sz="2000" dirty="0">
              <a:solidFill>
                <a:srgbClr val="FF0000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8CF591AD-9B06-4259-AD77-2063B535DA45}"/>
              </a:ext>
            </a:extLst>
          </p:cNvPr>
          <p:cNvSpPr txBox="1"/>
          <p:nvPr/>
        </p:nvSpPr>
        <p:spPr>
          <a:xfrm>
            <a:off x="3410589" y="4051676"/>
            <a:ext cx="3113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solidFill>
                  <a:srgbClr val="FF0000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0</a:t>
            </a:r>
            <a:endParaRPr lang="en-US" sz="2000" dirty="0">
              <a:solidFill>
                <a:srgbClr val="FF0000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E2610D16-BA5C-46ED-8C79-DCD833D7650F}"/>
              </a:ext>
            </a:extLst>
          </p:cNvPr>
          <p:cNvSpPr txBox="1"/>
          <p:nvPr/>
        </p:nvSpPr>
        <p:spPr>
          <a:xfrm>
            <a:off x="3044846" y="1591887"/>
            <a:ext cx="3113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solidFill>
                  <a:srgbClr val="FF0000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1</a:t>
            </a:r>
            <a:endParaRPr lang="en-US" sz="2000" dirty="0">
              <a:solidFill>
                <a:srgbClr val="FF0000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A0987CA8-E7EE-42B7-8DE3-914035CF35C3}"/>
              </a:ext>
            </a:extLst>
          </p:cNvPr>
          <p:cNvSpPr txBox="1"/>
          <p:nvPr/>
        </p:nvSpPr>
        <p:spPr>
          <a:xfrm>
            <a:off x="4115398" y="2368098"/>
            <a:ext cx="3113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solidFill>
                  <a:srgbClr val="FF0000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1</a:t>
            </a:r>
            <a:endParaRPr lang="en-US" sz="2000" dirty="0">
              <a:solidFill>
                <a:srgbClr val="FF0000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3437DC7E-ED61-4E69-BCA0-1F05AC96C8F9}"/>
              </a:ext>
            </a:extLst>
          </p:cNvPr>
          <p:cNvSpPr txBox="1"/>
          <p:nvPr/>
        </p:nvSpPr>
        <p:spPr>
          <a:xfrm>
            <a:off x="5361814" y="3175255"/>
            <a:ext cx="3113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solidFill>
                  <a:srgbClr val="FF0000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1</a:t>
            </a:r>
            <a:endParaRPr lang="en-US" sz="2000" dirty="0">
              <a:solidFill>
                <a:srgbClr val="FF0000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4E50D785-71BC-49E8-B82F-EDB482AF7542}"/>
              </a:ext>
            </a:extLst>
          </p:cNvPr>
          <p:cNvSpPr txBox="1"/>
          <p:nvPr/>
        </p:nvSpPr>
        <p:spPr>
          <a:xfrm>
            <a:off x="4427476" y="4078015"/>
            <a:ext cx="3113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solidFill>
                  <a:srgbClr val="FF0000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1</a:t>
            </a:r>
            <a:endParaRPr lang="en-US" sz="2000" dirty="0">
              <a:solidFill>
                <a:srgbClr val="FF0000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graphicFrame>
        <p:nvGraphicFramePr>
          <p:cNvPr id="106" name="Table 105">
            <a:extLst>
              <a:ext uri="{FF2B5EF4-FFF2-40B4-BE49-F238E27FC236}">
                <a16:creationId xmlns:a16="http://schemas.microsoft.com/office/drawing/2014/main" id="{CA3954E9-1F15-4255-8F29-65D0339F28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8974349"/>
              </p:ext>
            </p:extLst>
          </p:nvPr>
        </p:nvGraphicFramePr>
        <p:xfrm>
          <a:off x="6641273" y="1081430"/>
          <a:ext cx="2222927" cy="2712772"/>
        </p:xfrm>
        <a:graphic>
          <a:graphicData uri="http://schemas.openxmlformats.org/drawingml/2006/table">
            <a:tbl>
              <a:tblPr/>
              <a:tblGrid>
                <a:gridCol w="1072610">
                  <a:extLst>
                    <a:ext uri="{9D8B030D-6E8A-4147-A177-3AD203B41FA5}">
                      <a16:colId xmlns:a16="http://schemas.microsoft.com/office/drawing/2014/main" val="1975278530"/>
                    </a:ext>
                  </a:extLst>
                </a:gridCol>
                <a:gridCol w="1150317">
                  <a:extLst>
                    <a:ext uri="{9D8B030D-6E8A-4147-A177-3AD203B41FA5}">
                      <a16:colId xmlns:a16="http://schemas.microsoft.com/office/drawing/2014/main" val="2889778193"/>
                    </a:ext>
                  </a:extLst>
                </a:gridCol>
              </a:tblGrid>
              <a:tr h="387760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Character</a:t>
                      </a:r>
                      <a:endParaRPr lang="en-US" sz="16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Frequency</a:t>
                      </a:r>
                      <a:endParaRPr lang="en-US" sz="16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1072381"/>
                  </a:ext>
                </a:extLst>
              </a:tr>
              <a:tr h="387502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A</a:t>
                      </a:r>
                      <a:endParaRPr lang="en-US" sz="16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1100</a:t>
                      </a:r>
                      <a:endParaRPr lang="en-US" sz="16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9476863"/>
                  </a:ext>
                </a:extLst>
              </a:tr>
              <a:tr h="387502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B</a:t>
                      </a:r>
                      <a:endParaRPr lang="en-US" sz="16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1101</a:t>
                      </a:r>
                      <a:endParaRPr lang="en-US" sz="16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0621303"/>
                  </a:ext>
                </a:extLst>
              </a:tr>
              <a:tr h="387502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C</a:t>
                      </a:r>
                      <a:endParaRPr lang="en-US" sz="16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100</a:t>
                      </a:r>
                      <a:endParaRPr lang="en-US" sz="16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29467206"/>
                  </a:ext>
                </a:extLst>
              </a:tr>
              <a:tr h="387502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D</a:t>
                      </a:r>
                      <a:endParaRPr lang="en-US" sz="16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101</a:t>
                      </a:r>
                      <a:endParaRPr lang="en-US" sz="16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20015430"/>
                  </a:ext>
                </a:extLst>
              </a:tr>
              <a:tr h="387502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E</a:t>
                      </a:r>
                      <a:endParaRPr lang="en-US" sz="16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111</a:t>
                      </a:r>
                      <a:endParaRPr lang="en-US" sz="16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62139880"/>
                  </a:ext>
                </a:extLst>
              </a:tr>
              <a:tr h="387502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F</a:t>
                      </a:r>
                      <a:endParaRPr lang="en-US" sz="16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0</a:t>
                      </a:r>
                      <a:endParaRPr lang="en-US" sz="16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68683984"/>
                  </a:ext>
                </a:extLst>
              </a:tr>
            </a:tbl>
          </a:graphicData>
        </a:graphic>
      </p:graphicFrame>
      <p:sp>
        <p:nvSpPr>
          <p:cNvPr id="107" name="TextBox 106">
            <a:extLst>
              <a:ext uri="{FF2B5EF4-FFF2-40B4-BE49-F238E27FC236}">
                <a16:creationId xmlns:a16="http://schemas.microsoft.com/office/drawing/2014/main" id="{B4FF8CF7-3707-4E45-9644-8DBB7FDD2491}"/>
              </a:ext>
            </a:extLst>
          </p:cNvPr>
          <p:cNvSpPr txBox="1"/>
          <p:nvPr/>
        </p:nvSpPr>
        <p:spPr>
          <a:xfrm>
            <a:off x="2560575" y="3529798"/>
            <a:ext cx="3113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solidFill>
                  <a:srgbClr val="FF0000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1</a:t>
            </a:r>
            <a:endParaRPr lang="en-US" sz="2000" dirty="0">
              <a:solidFill>
                <a:srgbClr val="FF0000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AA28C5B2-FBC9-49F4-A41F-359D8246B342}"/>
              </a:ext>
            </a:extLst>
          </p:cNvPr>
          <p:cNvSpPr txBox="1"/>
          <p:nvPr/>
        </p:nvSpPr>
        <p:spPr>
          <a:xfrm>
            <a:off x="6641273" y="3972170"/>
            <a:ext cx="2241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Total Bits Used: 224</a:t>
            </a:r>
            <a:endParaRPr lang="en-US" sz="1800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502121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8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1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4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2" dur="75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5" dur="75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8" dur="75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91" dur="75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94" dur="75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97" dur="75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0" dur="75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3" dur="75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6" dur="75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9" dur="75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3" dur="1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9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4" dur="25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  <p:bldP spid="59" grpId="0" animBg="1"/>
      <p:bldP spid="60" grpId="0" animBg="1"/>
      <p:bldP spid="65" grpId="0" animBg="1"/>
      <p:bldP spid="66" grpId="0" animBg="1"/>
      <p:bldP spid="67" grpId="0" animBg="1"/>
      <p:bldP spid="70" grpId="0" animBg="1"/>
      <p:bldP spid="71" grpId="0" animBg="1"/>
      <p:bldP spid="76" grpId="0" animBg="1"/>
      <p:bldP spid="81" grpId="0" animBg="1"/>
      <p:bldP spid="82" grpId="0" animBg="1"/>
      <p:bldP spid="92" grpId="0"/>
      <p:bldP spid="98" grpId="0"/>
      <p:bldP spid="99" grpId="0"/>
      <p:bldP spid="100" grpId="0"/>
      <p:bldP spid="101" grpId="0"/>
      <p:bldP spid="102" grpId="0"/>
      <p:bldP spid="103" grpId="0"/>
      <p:bldP spid="104" grpId="0"/>
      <p:bldP spid="105" grpId="0"/>
      <p:bldP spid="107" grpId="0"/>
      <p:bldP spid="10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TABLE OF CONTENTS</a:t>
            </a:r>
            <a:endParaRPr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2" name="Google Shape;192;p1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grpSp>
        <p:nvGrpSpPr>
          <p:cNvPr id="194" name="Google Shape;194;p12"/>
          <p:cNvGrpSpPr/>
          <p:nvPr/>
        </p:nvGrpSpPr>
        <p:grpSpPr>
          <a:xfrm>
            <a:off x="293683" y="574116"/>
            <a:ext cx="309041" cy="403123"/>
            <a:chOff x="590250" y="244200"/>
            <a:chExt cx="407975" cy="532175"/>
          </a:xfrm>
        </p:grpSpPr>
        <p:sp>
          <p:nvSpPr>
            <p:cNvPr id="195" name="Google Shape;195;p12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l" t="t" r="r" b="b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2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2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l" t="t" r="r" b="b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2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2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2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2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2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12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12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12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12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2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2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827522" y="1428925"/>
            <a:ext cx="5840525" cy="1154075"/>
            <a:chOff x="814274" y="1514390"/>
            <a:chExt cx="5840525" cy="1154075"/>
          </a:xfrm>
        </p:grpSpPr>
        <p:sp>
          <p:nvSpPr>
            <p:cNvPr id="735" name="Google Shape;121;p17"/>
            <p:cNvSpPr/>
            <p:nvPr/>
          </p:nvSpPr>
          <p:spPr>
            <a:xfrm>
              <a:off x="814274" y="1514390"/>
              <a:ext cx="5840525" cy="1078983"/>
            </a:xfrm>
            <a:custGeom>
              <a:avLst/>
              <a:gdLst/>
              <a:ahLst/>
              <a:cxnLst/>
              <a:rect l="l" t="t" r="r" b="b"/>
              <a:pathLst>
                <a:path w="285750" h="65294" extrusionOk="0">
                  <a:moveTo>
                    <a:pt x="201375" y="0"/>
                  </a:moveTo>
                  <a:lnTo>
                    <a:pt x="196427" y="42"/>
                  </a:lnTo>
                  <a:lnTo>
                    <a:pt x="191562" y="126"/>
                  </a:lnTo>
                  <a:lnTo>
                    <a:pt x="186740" y="252"/>
                  </a:lnTo>
                  <a:lnTo>
                    <a:pt x="182001" y="419"/>
                  </a:lnTo>
                  <a:lnTo>
                    <a:pt x="177262" y="629"/>
                  </a:lnTo>
                  <a:lnTo>
                    <a:pt x="172607" y="881"/>
                  </a:lnTo>
                  <a:lnTo>
                    <a:pt x="168036" y="1174"/>
                  </a:lnTo>
                  <a:lnTo>
                    <a:pt x="163465" y="1468"/>
                  </a:lnTo>
                  <a:lnTo>
                    <a:pt x="158936" y="1845"/>
                  </a:lnTo>
                  <a:lnTo>
                    <a:pt x="154449" y="2181"/>
                  </a:lnTo>
                  <a:lnTo>
                    <a:pt x="149962" y="2600"/>
                  </a:lnTo>
                  <a:lnTo>
                    <a:pt x="141156" y="3439"/>
                  </a:lnTo>
                  <a:lnTo>
                    <a:pt x="132391" y="4319"/>
                  </a:lnTo>
                  <a:lnTo>
                    <a:pt x="123668" y="5242"/>
                  </a:lnTo>
                  <a:lnTo>
                    <a:pt x="109368" y="6752"/>
                  </a:lnTo>
                  <a:lnTo>
                    <a:pt x="102197" y="7465"/>
                  </a:lnTo>
                  <a:lnTo>
                    <a:pt x="95026" y="8136"/>
                  </a:lnTo>
                  <a:lnTo>
                    <a:pt x="87771" y="8765"/>
                  </a:lnTo>
                  <a:lnTo>
                    <a:pt x="80433" y="9310"/>
                  </a:lnTo>
                  <a:lnTo>
                    <a:pt x="73052" y="9771"/>
                  </a:lnTo>
                  <a:lnTo>
                    <a:pt x="69320" y="9939"/>
                  </a:lnTo>
                  <a:lnTo>
                    <a:pt x="65546" y="10106"/>
                  </a:lnTo>
                  <a:lnTo>
                    <a:pt x="61729" y="10274"/>
                  </a:lnTo>
                  <a:lnTo>
                    <a:pt x="57913" y="10358"/>
                  </a:lnTo>
                  <a:lnTo>
                    <a:pt x="54055" y="10442"/>
                  </a:lnTo>
                  <a:lnTo>
                    <a:pt x="50197" y="10484"/>
                  </a:lnTo>
                  <a:lnTo>
                    <a:pt x="42271" y="10484"/>
                  </a:lnTo>
                  <a:lnTo>
                    <a:pt x="38287" y="10400"/>
                  </a:lnTo>
                  <a:lnTo>
                    <a:pt x="34220" y="10274"/>
                  </a:lnTo>
                  <a:lnTo>
                    <a:pt x="30110" y="10148"/>
                  </a:lnTo>
                  <a:lnTo>
                    <a:pt x="26000" y="9939"/>
                  </a:lnTo>
                  <a:lnTo>
                    <a:pt x="21807" y="9687"/>
                  </a:lnTo>
                  <a:lnTo>
                    <a:pt x="17529" y="9436"/>
                  </a:lnTo>
                  <a:lnTo>
                    <a:pt x="13252" y="9100"/>
                  </a:lnTo>
                  <a:lnTo>
                    <a:pt x="8890" y="8681"/>
                  </a:lnTo>
                  <a:lnTo>
                    <a:pt x="4487" y="8261"/>
                  </a:lnTo>
                  <a:lnTo>
                    <a:pt x="0" y="7758"/>
                  </a:lnTo>
                  <a:lnTo>
                    <a:pt x="0" y="62232"/>
                  </a:lnTo>
                  <a:lnTo>
                    <a:pt x="4865" y="62778"/>
                  </a:lnTo>
                  <a:lnTo>
                    <a:pt x="9645" y="63281"/>
                  </a:lnTo>
                  <a:lnTo>
                    <a:pt x="14300" y="63700"/>
                  </a:lnTo>
                  <a:lnTo>
                    <a:pt x="18913" y="64078"/>
                  </a:lnTo>
                  <a:lnTo>
                    <a:pt x="23442" y="64413"/>
                  </a:lnTo>
                  <a:lnTo>
                    <a:pt x="27845" y="64665"/>
                  </a:lnTo>
                  <a:lnTo>
                    <a:pt x="32207" y="64874"/>
                  </a:lnTo>
                  <a:lnTo>
                    <a:pt x="36484" y="65042"/>
                  </a:lnTo>
                  <a:lnTo>
                    <a:pt x="40720" y="65168"/>
                  </a:lnTo>
                  <a:lnTo>
                    <a:pt x="44829" y="65252"/>
                  </a:lnTo>
                  <a:lnTo>
                    <a:pt x="48897" y="65294"/>
                  </a:lnTo>
                  <a:lnTo>
                    <a:pt x="52923" y="65294"/>
                  </a:lnTo>
                  <a:lnTo>
                    <a:pt x="56865" y="65252"/>
                  </a:lnTo>
                  <a:lnTo>
                    <a:pt x="60765" y="65168"/>
                  </a:lnTo>
                  <a:lnTo>
                    <a:pt x="64623" y="65042"/>
                  </a:lnTo>
                  <a:lnTo>
                    <a:pt x="68439" y="64916"/>
                  </a:lnTo>
                  <a:lnTo>
                    <a:pt x="72171" y="64707"/>
                  </a:lnTo>
                  <a:lnTo>
                    <a:pt x="75904" y="64497"/>
                  </a:lnTo>
                  <a:lnTo>
                    <a:pt x="79552" y="64287"/>
                  </a:lnTo>
                  <a:lnTo>
                    <a:pt x="83159" y="64036"/>
                  </a:lnTo>
                  <a:lnTo>
                    <a:pt x="90330" y="63407"/>
                  </a:lnTo>
                  <a:lnTo>
                    <a:pt x="97375" y="62736"/>
                  </a:lnTo>
                  <a:lnTo>
                    <a:pt x="104294" y="62023"/>
                  </a:lnTo>
                  <a:lnTo>
                    <a:pt x="111172" y="61226"/>
                  </a:lnTo>
                  <a:lnTo>
                    <a:pt x="124843" y="59591"/>
                  </a:lnTo>
                  <a:lnTo>
                    <a:pt x="133062" y="58626"/>
                  </a:lnTo>
                  <a:lnTo>
                    <a:pt x="141323" y="57661"/>
                  </a:lnTo>
                  <a:lnTo>
                    <a:pt x="149669" y="56739"/>
                  </a:lnTo>
                  <a:lnTo>
                    <a:pt x="153904" y="56320"/>
                  </a:lnTo>
                  <a:lnTo>
                    <a:pt x="158182" y="55900"/>
                  </a:lnTo>
                  <a:lnTo>
                    <a:pt x="162501" y="55523"/>
                  </a:lnTo>
                  <a:lnTo>
                    <a:pt x="166820" y="55187"/>
                  </a:lnTo>
                  <a:lnTo>
                    <a:pt x="171265" y="54894"/>
                  </a:lnTo>
                  <a:lnTo>
                    <a:pt x="175711" y="54600"/>
                  </a:lnTo>
                  <a:lnTo>
                    <a:pt x="180240" y="54349"/>
                  </a:lnTo>
                  <a:lnTo>
                    <a:pt x="184853" y="54181"/>
                  </a:lnTo>
                  <a:lnTo>
                    <a:pt x="189549" y="54055"/>
                  </a:lnTo>
                  <a:lnTo>
                    <a:pt x="194330" y="53929"/>
                  </a:lnTo>
                  <a:lnTo>
                    <a:pt x="204101" y="53929"/>
                  </a:lnTo>
                  <a:lnTo>
                    <a:pt x="209133" y="54013"/>
                  </a:lnTo>
                  <a:lnTo>
                    <a:pt x="214292" y="54181"/>
                  </a:lnTo>
                  <a:lnTo>
                    <a:pt x="219534" y="54390"/>
                  </a:lnTo>
                  <a:lnTo>
                    <a:pt x="224859" y="54684"/>
                  </a:lnTo>
                  <a:lnTo>
                    <a:pt x="230353" y="55020"/>
                  </a:lnTo>
                  <a:lnTo>
                    <a:pt x="235930" y="55481"/>
                  </a:lnTo>
                  <a:lnTo>
                    <a:pt x="241676" y="55984"/>
                  </a:lnTo>
                  <a:lnTo>
                    <a:pt x="247505" y="56613"/>
                  </a:lnTo>
                  <a:lnTo>
                    <a:pt x="253501" y="57284"/>
                  </a:lnTo>
                  <a:lnTo>
                    <a:pt x="259666" y="58081"/>
                  </a:lnTo>
                  <a:lnTo>
                    <a:pt x="265956" y="58961"/>
                  </a:lnTo>
                  <a:lnTo>
                    <a:pt x="272373" y="59968"/>
                  </a:lnTo>
                  <a:lnTo>
                    <a:pt x="278998" y="61058"/>
                  </a:lnTo>
                  <a:lnTo>
                    <a:pt x="285750" y="62232"/>
                  </a:lnTo>
                  <a:lnTo>
                    <a:pt x="285750" y="62232"/>
                  </a:lnTo>
                  <a:lnTo>
                    <a:pt x="285037" y="60513"/>
                  </a:lnTo>
                  <a:lnTo>
                    <a:pt x="284324" y="58836"/>
                  </a:lnTo>
                  <a:lnTo>
                    <a:pt x="283569" y="57200"/>
                  </a:lnTo>
                  <a:lnTo>
                    <a:pt x="282773" y="55607"/>
                  </a:lnTo>
                  <a:lnTo>
                    <a:pt x="281976" y="54055"/>
                  </a:lnTo>
                  <a:lnTo>
                    <a:pt x="281179" y="52545"/>
                  </a:lnTo>
                  <a:lnTo>
                    <a:pt x="280340" y="51078"/>
                  </a:lnTo>
                  <a:lnTo>
                    <a:pt x="279502" y="49694"/>
                  </a:lnTo>
                  <a:lnTo>
                    <a:pt x="278663" y="48310"/>
                  </a:lnTo>
                  <a:lnTo>
                    <a:pt x="277824" y="47010"/>
                  </a:lnTo>
                  <a:lnTo>
                    <a:pt x="276985" y="45752"/>
                  </a:lnTo>
                  <a:lnTo>
                    <a:pt x="276147" y="44536"/>
                  </a:lnTo>
                  <a:lnTo>
                    <a:pt x="274469" y="42271"/>
                  </a:lnTo>
                  <a:lnTo>
                    <a:pt x="272876" y="40216"/>
                  </a:lnTo>
                  <a:lnTo>
                    <a:pt x="271366" y="38371"/>
                  </a:lnTo>
                  <a:lnTo>
                    <a:pt x="269982" y="36736"/>
                  </a:lnTo>
                  <a:lnTo>
                    <a:pt x="268724" y="35352"/>
                  </a:lnTo>
                  <a:lnTo>
                    <a:pt x="267634" y="34219"/>
                  </a:lnTo>
                  <a:lnTo>
                    <a:pt x="266753" y="33297"/>
                  </a:lnTo>
                  <a:lnTo>
                    <a:pt x="266082" y="32668"/>
                  </a:lnTo>
                  <a:lnTo>
                    <a:pt x="265495" y="32123"/>
                  </a:lnTo>
                  <a:lnTo>
                    <a:pt x="265831" y="31578"/>
                  </a:lnTo>
                  <a:lnTo>
                    <a:pt x="266837" y="30110"/>
                  </a:lnTo>
                  <a:lnTo>
                    <a:pt x="268472" y="27761"/>
                  </a:lnTo>
                  <a:lnTo>
                    <a:pt x="269521" y="26336"/>
                  </a:lnTo>
                  <a:lnTo>
                    <a:pt x="270695" y="24742"/>
                  </a:lnTo>
                  <a:lnTo>
                    <a:pt x="272079" y="22981"/>
                  </a:lnTo>
                  <a:lnTo>
                    <a:pt x="273589" y="21052"/>
                  </a:lnTo>
                  <a:lnTo>
                    <a:pt x="275266" y="19039"/>
                  </a:lnTo>
                  <a:lnTo>
                    <a:pt x="277069" y="16942"/>
                  </a:lnTo>
                  <a:lnTo>
                    <a:pt x="279040" y="14761"/>
                  </a:lnTo>
                  <a:lnTo>
                    <a:pt x="281137" y="12455"/>
                  </a:lnTo>
                  <a:lnTo>
                    <a:pt x="283360" y="10148"/>
                  </a:lnTo>
                  <a:lnTo>
                    <a:pt x="285750" y="7758"/>
                  </a:lnTo>
                  <a:lnTo>
                    <a:pt x="279418" y="6626"/>
                  </a:lnTo>
                  <a:lnTo>
                    <a:pt x="273169" y="5619"/>
                  </a:lnTo>
                  <a:lnTo>
                    <a:pt x="267047" y="4739"/>
                  </a:lnTo>
                  <a:lnTo>
                    <a:pt x="261050" y="3900"/>
                  </a:lnTo>
                  <a:lnTo>
                    <a:pt x="255137" y="3145"/>
                  </a:lnTo>
                  <a:lnTo>
                    <a:pt x="249350" y="2516"/>
                  </a:lnTo>
                  <a:lnTo>
                    <a:pt x="243688" y="1929"/>
                  </a:lnTo>
                  <a:lnTo>
                    <a:pt x="238069" y="1468"/>
                  </a:lnTo>
                  <a:lnTo>
                    <a:pt x="232576" y="1048"/>
                  </a:lnTo>
                  <a:lnTo>
                    <a:pt x="227166" y="713"/>
                  </a:lnTo>
                  <a:lnTo>
                    <a:pt x="221840" y="461"/>
                  </a:lnTo>
                  <a:lnTo>
                    <a:pt x="216640" y="252"/>
                  </a:lnTo>
                  <a:lnTo>
                    <a:pt x="211482" y="84"/>
                  </a:lnTo>
                  <a:lnTo>
                    <a:pt x="206366" y="0"/>
                  </a:lnTo>
                  <a:close/>
                </a:path>
              </a:pathLst>
            </a:custGeom>
            <a:solidFill>
              <a:srgbClr val="E7D177"/>
            </a:solidFill>
            <a:ln>
              <a:noFill/>
            </a:ln>
            <a:effectLst>
              <a:outerShdw blurRad="57150" dist="28575" dir="5400000" algn="bl" rotWithShape="0">
                <a:srgbClr val="000000">
                  <a:alpha val="23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grpSp>
          <p:nvGrpSpPr>
            <p:cNvPr id="737" name="Google Shape;123;p17"/>
            <p:cNvGrpSpPr/>
            <p:nvPr/>
          </p:nvGrpSpPr>
          <p:grpSpPr>
            <a:xfrm>
              <a:off x="854544" y="1545829"/>
              <a:ext cx="5690563" cy="995154"/>
              <a:chOff x="1923646" y="1205218"/>
              <a:chExt cx="5408869" cy="1169943"/>
            </a:xfrm>
          </p:grpSpPr>
          <p:sp>
            <p:nvSpPr>
              <p:cNvPr id="973" name="Google Shape;124;p17"/>
              <p:cNvSpPr/>
              <p:nvPr/>
            </p:nvSpPr>
            <p:spPr>
              <a:xfrm>
                <a:off x="1923646" y="1205218"/>
                <a:ext cx="5408869" cy="1169943"/>
              </a:xfrm>
              <a:custGeom>
                <a:avLst/>
                <a:gdLst/>
                <a:ahLst/>
                <a:cxnLst/>
                <a:rect l="l" t="t" r="r" b="b"/>
                <a:pathLst>
                  <a:path w="278413" h="60221" extrusionOk="0">
                    <a:moveTo>
                      <a:pt x="197183" y="1"/>
                    </a:moveTo>
                    <a:lnTo>
                      <a:pt x="196973" y="43"/>
                    </a:lnTo>
                    <a:lnTo>
                      <a:pt x="196805" y="127"/>
                    </a:lnTo>
                    <a:lnTo>
                      <a:pt x="196721" y="294"/>
                    </a:lnTo>
                    <a:lnTo>
                      <a:pt x="196680" y="504"/>
                    </a:lnTo>
                    <a:lnTo>
                      <a:pt x="196721" y="714"/>
                    </a:lnTo>
                    <a:lnTo>
                      <a:pt x="196805" y="840"/>
                    </a:lnTo>
                    <a:lnTo>
                      <a:pt x="196973" y="965"/>
                    </a:lnTo>
                    <a:lnTo>
                      <a:pt x="197183" y="1007"/>
                    </a:lnTo>
                    <a:lnTo>
                      <a:pt x="200244" y="1007"/>
                    </a:lnTo>
                    <a:lnTo>
                      <a:pt x="200412" y="965"/>
                    </a:lnTo>
                    <a:lnTo>
                      <a:pt x="200580" y="840"/>
                    </a:lnTo>
                    <a:lnTo>
                      <a:pt x="200705" y="672"/>
                    </a:lnTo>
                    <a:lnTo>
                      <a:pt x="200747" y="504"/>
                    </a:lnTo>
                    <a:lnTo>
                      <a:pt x="200705" y="294"/>
                    </a:lnTo>
                    <a:lnTo>
                      <a:pt x="200580" y="127"/>
                    </a:lnTo>
                    <a:lnTo>
                      <a:pt x="200454" y="43"/>
                    </a:lnTo>
                    <a:lnTo>
                      <a:pt x="200244" y="1"/>
                    </a:lnTo>
                    <a:close/>
                    <a:moveTo>
                      <a:pt x="194121" y="1"/>
                    </a:moveTo>
                    <a:lnTo>
                      <a:pt x="191060" y="43"/>
                    </a:lnTo>
                    <a:lnTo>
                      <a:pt x="190892" y="85"/>
                    </a:lnTo>
                    <a:lnTo>
                      <a:pt x="190725" y="211"/>
                    </a:lnTo>
                    <a:lnTo>
                      <a:pt x="190599" y="378"/>
                    </a:lnTo>
                    <a:lnTo>
                      <a:pt x="190557" y="588"/>
                    </a:lnTo>
                    <a:lnTo>
                      <a:pt x="190599" y="756"/>
                    </a:lnTo>
                    <a:lnTo>
                      <a:pt x="190725" y="923"/>
                    </a:lnTo>
                    <a:lnTo>
                      <a:pt x="190892" y="1049"/>
                    </a:lnTo>
                    <a:lnTo>
                      <a:pt x="191102" y="1049"/>
                    </a:lnTo>
                    <a:lnTo>
                      <a:pt x="194121" y="1007"/>
                    </a:lnTo>
                    <a:lnTo>
                      <a:pt x="194331" y="965"/>
                    </a:lnTo>
                    <a:lnTo>
                      <a:pt x="194499" y="882"/>
                    </a:lnTo>
                    <a:lnTo>
                      <a:pt x="194583" y="714"/>
                    </a:lnTo>
                    <a:lnTo>
                      <a:pt x="194625" y="504"/>
                    </a:lnTo>
                    <a:lnTo>
                      <a:pt x="194583" y="294"/>
                    </a:lnTo>
                    <a:lnTo>
                      <a:pt x="194499" y="169"/>
                    </a:lnTo>
                    <a:lnTo>
                      <a:pt x="194331" y="43"/>
                    </a:lnTo>
                    <a:lnTo>
                      <a:pt x="194121" y="1"/>
                    </a:lnTo>
                    <a:close/>
                    <a:moveTo>
                      <a:pt x="203305" y="1"/>
                    </a:moveTo>
                    <a:lnTo>
                      <a:pt x="203096" y="43"/>
                    </a:lnTo>
                    <a:lnTo>
                      <a:pt x="202928" y="169"/>
                    </a:lnTo>
                    <a:lnTo>
                      <a:pt x="202802" y="294"/>
                    </a:lnTo>
                    <a:lnTo>
                      <a:pt x="202760" y="504"/>
                    </a:lnTo>
                    <a:lnTo>
                      <a:pt x="202802" y="714"/>
                    </a:lnTo>
                    <a:lnTo>
                      <a:pt x="202928" y="882"/>
                    </a:lnTo>
                    <a:lnTo>
                      <a:pt x="203096" y="965"/>
                    </a:lnTo>
                    <a:lnTo>
                      <a:pt x="203263" y="1007"/>
                    </a:lnTo>
                    <a:lnTo>
                      <a:pt x="206325" y="1049"/>
                    </a:lnTo>
                    <a:lnTo>
                      <a:pt x="206534" y="1007"/>
                    </a:lnTo>
                    <a:lnTo>
                      <a:pt x="206702" y="923"/>
                    </a:lnTo>
                    <a:lnTo>
                      <a:pt x="206786" y="756"/>
                    </a:lnTo>
                    <a:lnTo>
                      <a:pt x="206828" y="546"/>
                    </a:lnTo>
                    <a:lnTo>
                      <a:pt x="206828" y="378"/>
                    </a:lnTo>
                    <a:lnTo>
                      <a:pt x="206702" y="211"/>
                    </a:lnTo>
                    <a:lnTo>
                      <a:pt x="206534" y="85"/>
                    </a:lnTo>
                    <a:lnTo>
                      <a:pt x="206325" y="43"/>
                    </a:lnTo>
                    <a:lnTo>
                      <a:pt x="203305" y="1"/>
                    </a:lnTo>
                    <a:close/>
                    <a:moveTo>
                      <a:pt x="187999" y="127"/>
                    </a:moveTo>
                    <a:lnTo>
                      <a:pt x="184979" y="211"/>
                    </a:lnTo>
                    <a:lnTo>
                      <a:pt x="184770" y="252"/>
                    </a:lnTo>
                    <a:lnTo>
                      <a:pt x="184602" y="336"/>
                    </a:lnTo>
                    <a:lnTo>
                      <a:pt x="184518" y="504"/>
                    </a:lnTo>
                    <a:lnTo>
                      <a:pt x="184476" y="714"/>
                    </a:lnTo>
                    <a:lnTo>
                      <a:pt x="184518" y="923"/>
                    </a:lnTo>
                    <a:lnTo>
                      <a:pt x="184644" y="1049"/>
                    </a:lnTo>
                    <a:lnTo>
                      <a:pt x="184770" y="1175"/>
                    </a:lnTo>
                    <a:lnTo>
                      <a:pt x="184979" y="1217"/>
                    </a:lnTo>
                    <a:lnTo>
                      <a:pt x="188041" y="1133"/>
                    </a:lnTo>
                    <a:lnTo>
                      <a:pt x="188250" y="1091"/>
                    </a:lnTo>
                    <a:lnTo>
                      <a:pt x="188418" y="965"/>
                    </a:lnTo>
                    <a:lnTo>
                      <a:pt x="188502" y="798"/>
                    </a:lnTo>
                    <a:lnTo>
                      <a:pt x="188544" y="630"/>
                    </a:lnTo>
                    <a:lnTo>
                      <a:pt x="188502" y="420"/>
                    </a:lnTo>
                    <a:lnTo>
                      <a:pt x="188376" y="252"/>
                    </a:lnTo>
                    <a:lnTo>
                      <a:pt x="188209" y="169"/>
                    </a:lnTo>
                    <a:lnTo>
                      <a:pt x="188041" y="127"/>
                    </a:lnTo>
                    <a:close/>
                    <a:moveTo>
                      <a:pt x="209386" y="85"/>
                    </a:moveTo>
                    <a:lnTo>
                      <a:pt x="209176" y="127"/>
                    </a:lnTo>
                    <a:lnTo>
                      <a:pt x="209051" y="252"/>
                    </a:lnTo>
                    <a:lnTo>
                      <a:pt x="208925" y="420"/>
                    </a:lnTo>
                    <a:lnTo>
                      <a:pt x="208883" y="588"/>
                    </a:lnTo>
                    <a:lnTo>
                      <a:pt x="208925" y="798"/>
                    </a:lnTo>
                    <a:lnTo>
                      <a:pt x="209009" y="965"/>
                    </a:lnTo>
                    <a:lnTo>
                      <a:pt x="209176" y="1091"/>
                    </a:lnTo>
                    <a:lnTo>
                      <a:pt x="209386" y="1133"/>
                    </a:lnTo>
                    <a:lnTo>
                      <a:pt x="212405" y="1217"/>
                    </a:lnTo>
                    <a:lnTo>
                      <a:pt x="212447" y="1217"/>
                    </a:lnTo>
                    <a:lnTo>
                      <a:pt x="212615" y="1175"/>
                    </a:lnTo>
                    <a:lnTo>
                      <a:pt x="212783" y="1049"/>
                    </a:lnTo>
                    <a:lnTo>
                      <a:pt x="212909" y="882"/>
                    </a:lnTo>
                    <a:lnTo>
                      <a:pt x="212951" y="714"/>
                    </a:lnTo>
                    <a:lnTo>
                      <a:pt x="212909" y="504"/>
                    </a:lnTo>
                    <a:lnTo>
                      <a:pt x="212825" y="336"/>
                    </a:lnTo>
                    <a:lnTo>
                      <a:pt x="212657" y="211"/>
                    </a:lnTo>
                    <a:lnTo>
                      <a:pt x="212447" y="169"/>
                    </a:lnTo>
                    <a:lnTo>
                      <a:pt x="209386" y="85"/>
                    </a:lnTo>
                    <a:close/>
                    <a:moveTo>
                      <a:pt x="181918" y="294"/>
                    </a:moveTo>
                    <a:lnTo>
                      <a:pt x="178857" y="420"/>
                    </a:lnTo>
                    <a:lnTo>
                      <a:pt x="178647" y="462"/>
                    </a:lnTo>
                    <a:lnTo>
                      <a:pt x="178521" y="588"/>
                    </a:lnTo>
                    <a:lnTo>
                      <a:pt x="178396" y="756"/>
                    </a:lnTo>
                    <a:lnTo>
                      <a:pt x="178354" y="965"/>
                    </a:lnTo>
                    <a:lnTo>
                      <a:pt x="178437" y="1133"/>
                    </a:lnTo>
                    <a:lnTo>
                      <a:pt x="178521" y="1301"/>
                    </a:lnTo>
                    <a:lnTo>
                      <a:pt x="178689" y="1385"/>
                    </a:lnTo>
                    <a:lnTo>
                      <a:pt x="178899" y="1427"/>
                    </a:lnTo>
                    <a:lnTo>
                      <a:pt x="181960" y="1301"/>
                    </a:lnTo>
                    <a:lnTo>
                      <a:pt x="182128" y="1259"/>
                    </a:lnTo>
                    <a:lnTo>
                      <a:pt x="182296" y="1133"/>
                    </a:lnTo>
                    <a:lnTo>
                      <a:pt x="182421" y="965"/>
                    </a:lnTo>
                    <a:lnTo>
                      <a:pt x="182421" y="798"/>
                    </a:lnTo>
                    <a:lnTo>
                      <a:pt x="182379" y="588"/>
                    </a:lnTo>
                    <a:lnTo>
                      <a:pt x="182296" y="420"/>
                    </a:lnTo>
                    <a:lnTo>
                      <a:pt x="182128" y="336"/>
                    </a:lnTo>
                    <a:lnTo>
                      <a:pt x="181918" y="294"/>
                    </a:lnTo>
                    <a:close/>
                    <a:moveTo>
                      <a:pt x="215467" y="294"/>
                    </a:moveTo>
                    <a:lnTo>
                      <a:pt x="215299" y="336"/>
                    </a:lnTo>
                    <a:lnTo>
                      <a:pt x="215131" y="420"/>
                    </a:lnTo>
                    <a:lnTo>
                      <a:pt x="215005" y="588"/>
                    </a:lnTo>
                    <a:lnTo>
                      <a:pt x="214963" y="756"/>
                    </a:lnTo>
                    <a:lnTo>
                      <a:pt x="215005" y="965"/>
                    </a:lnTo>
                    <a:lnTo>
                      <a:pt x="215131" y="1133"/>
                    </a:lnTo>
                    <a:lnTo>
                      <a:pt x="215257" y="1259"/>
                    </a:lnTo>
                    <a:lnTo>
                      <a:pt x="215467" y="1301"/>
                    </a:lnTo>
                    <a:lnTo>
                      <a:pt x="218528" y="1427"/>
                    </a:lnTo>
                    <a:lnTo>
                      <a:pt x="218738" y="1385"/>
                    </a:lnTo>
                    <a:lnTo>
                      <a:pt x="218864" y="1301"/>
                    </a:lnTo>
                    <a:lnTo>
                      <a:pt x="218989" y="1133"/>
                    </a:lnTo>
                    <a:lnTo>
                      <a:pt x="219031" y="923"/>
                    </a:lnTo>
                    <a:lnTo>
                      <a:pt x="218989" y="756"/>
                    </a:lnTo>
                    <a:lnTo>
                      <a:pt x="218905" y="588"/>
                    </a:lnTo>
                    <a:lnTo>
                      <a:pt x="218738" y="462"/>
                    </a:lnTo>
                    <a:lnTo>
                      <a:pt x="218570" y="420"/>
                    </a:lnTo>
                    <a:lnTo>
                      <a:pt x="215509" y="294"/>
                    </a:lnTo>
                    <a:close/>
                    <a:moveTo>
                      <a:pt x="175796" y="546"/>
                    </a:moveTo>
                    <a:lnTo>
                      <a:pt x="172776" y="714"/>
                    </a:lnTo>
                    <a:lnTo>
                      <a:pt x="172566" y="756"/>
                    </a:lnTo>
                    <a:lnTo>
                      <a:pt x="172399" y="882"/>
                    </a:lnTo>
                    <a:lnTo>
                      <a:pt x="172315" y="1049"/>
                    </a:lnTo>
                    <a:lnTo>
                      <a:pt x="172273" y="1259"/>
                    </a:lnTo>
                    <a:lnTo>
                      <a:pt x="172315" y="1427"/>
                    </a:lnTo>
                    <a:lnTo>
                      <a:pt x="172441" y="1594"/>
                    </a:lnTo>
                    <a:lnTo>
                      <a:pt x="172608" y="1678"/>
                    </a:lnTo>
                    <a:lnTo>
                      <a:pt x="172776" y="1720"/>
                    </a:lnTo>
                    <a:lnTo>
                      <a:pt x="172818" y="1720"/>
                    </a:lnTo>
                    <a:lnTo>
                      <a:pt x="175837" y="1552"/>
                    </a:lnTo>
                    <a:lnTo>
                      <a:pt x="176047" y="1511"/>
                    </a:lnTo>
                    <a:lnTo>
                      <a:pt x="176215" y="1385"/>
                    </a:lnTo>
                    <a:lnTo>
                      <a:pt x="176299" y="1217"/>
                    </a:lnTo>
                    <a:lnTo>
                      <a:pt x="176341" y="1049"/>
                    </a:lnTo>
                    <a:lnTo>
                      <a:pt x="176299" y="840"/>
                    </a:lnTo>
                    <a:lnTo>
                      <a:pt x="176173" y="714"/>
                    </a:lnTo>
                    <a:lnTo>
                      <a:pt x="176005" y="588"/>
                    </a:lnTo>
                    <a:lnTo>
                      <a:pt x="175837" y="546"/>
                    </a:lnTo>
                    <a:close/>
                    <a:moveTo>
                      <a:pt x="221589" y="546"/>
                    </a:moveTo>
                    <a:lnTo>
                      <a:pt x="221380" y="588"/>
                    </a:lnTo>
                    <a:lnTo>
                      <a:pt x="221212" y="714"/>
                    </a:lnTo>
                    <a:lnTo>
                      <a:pt x="221128" y="840"/>
                    </a:lnTo>
                    <a:lnTo>
                      <a:pt x="221086" y="1049"/>
                    </a:lnTo>
                    <a:lnTo>
                      <a:pt x="221086" y="1217"/>
                    </a:lnTo>
                    <a:lnTo>
                      <a:pt x="221212" y="1385"/>
                    </a:lnTo>
                    <a:lnTo>
                      <a:pt x="221338" y="1511"/>
                    </a:lnTo>
                    <a:lnTo>
                      <a:pt x="221547" y="1552"/>
                    </a:lnTo>
                    <a:lnTo>
                      <a:pt x="224609" y="1720"/>
                    </a:lnTo>
                    <a:lnTo>
                      <a:pt x="224818" y="1720"/>
                    </a:lnTo>
                    <a:lnTo>
                      <a:pt x="224986" y="1594"/>
                    </a:lnTo>
                    <a:lnTo>
                      <a:pt x="225070" y="1427"/>
                    </a:lnTo>
                    <a:lnTo>
                      <a:pt x="225112" y="1259"/>
                    </a:lnTo>
                    <a:lnTo>
                      <a:pt x="225112" y="1049"/>
                    </a:lnTo>
                    <a:lnTo>
                      <a:pt x="224986" y="882"/>
                    </a:lnTo>
                    <a:lnTo>
                      <a:pt x="224860" y="756"/>
                    </a:lnTo>
                    <a:lnTo>
                      <a:pt x="224651" y="714"/>
                    </a:lnTo>
                    <a:lnTo>
                      <a:pt x="221589" y="546"/>
                    </a:lnTo>
                    <a:close/>
                    <a:moveTo>
                      <a:pt x="169715" y="882"/>
                    </a:moveTo>
                    <a:lnTo>
                      <a:pt x="166654" y="1049"/>
                    </a:lnTo>
                    <a:lnTo>
                      <a:pt x="166486" y="1133"/>
                    </a:lnTo>
                    <a:lnTo>
                      <a:pt x="166318" y="1259"/>
                    </a:lnTo>
                    <a:lnTo>
                      <a:pt x="166234" y="1427"/>
                    </a:lnTo>
                    <a:lnTo>
                      <a:pt x="166192" y="1594"/>
                    </a:lnTo>
                    <a:lnTo>
                      <a:pt x="166234" y="1804"/>
                    </a:lnTo>
                    <a:lnTo>
                      <a:pt x="166360" y="1930"/>
                    </a:lnTo>
                    <a:lnTo>
                      <a:pt x="166486" y="2056"/>
                    </a:lnTo>
                    <a:lnTo>
                      <a:pt x="166695" y="2098"/>
                    </a:lnTo>
                    <a:lnTo>
                      <a:pt x="166737" y="2098"/>
                    </a:lnTo>
                    <a:lnTo>
                      <a:pt x="169757" y="1888"/>
                    </a:lnTo>
                    <a:lnTo>
                      <a:pt x="169966" y="1846"/>
                    </a:lnTo>
                    <a:lnTo>
                      <a:pt x="170134" y="1720"/>
                    </a:lnTo>
                    <a:lnTo>
                      <a:pt x="170218" y="1552"/>
                    </a:lnTo>
                    <a:lnTo>
                      <a:pt x="170260" y="1343"/>
                    </a:lnTo>
                    <a:lnTo>
                      <a:pt x="170218" y="1175"/>
                    </a:lnTo>
                    <a:lnTo>
                      <a:pt x="170092" y="1007"/>
                    </a:lnTo>
                    <a:lnTo>
                      <a:pt x="169925" y="923"/>
                    </a:lnTo>
                    <a:lnTo>
                      <a:pt x="169757" y="882"/>
                    </a:lnTo>
                    <a:close/>
                    <a:moveTo>
                      <a:pt x="227460" y="923"/>
                    </a:moveTo>
                    <a:lnTo>
                      <a:pt x="227335" y="1049"/>
                    </a:lnTo>
                    <a:lnTo>
                      <a:pt x="227209" y="1175"/>
                    </a:lnTo>
                    <a:lnTo>
                      <a:pt x="227167" y="1385"/>
                    </a:lnTo>
                    <a:lnTo>
                      <a:pt x="227167" y="1594"/>
                    </a:lnTo>
                    <a:lnTo>
                      <a:pt x="227293" y="1762"/>
                    </a:lnTo>
                    <a:lnTo>
                      <a:pt x="227460" y="1888"/>
                    </a:lnTo>
                    <a:lnTo>
                      <a:pt x="227628" y="1930"/>
                    </a:lnTo>
                    <a:lnTo>
                      <a:pt x="230689" y="2140"/>
                    </a:lnTo>
                    <a:lnTo>
                      <a:pt x="230731" y="2140"/>
                    </a:lnTo>
                    <a:lnTo>
                      <a:pt x="230899" y="2098"/>
                    </a:lnTo>
                    <a:lnTo>
                      <a:pt x="231067" y="2014"/>
                    </a:lnTo>
                    <a:lnTo>
                      <a:pt x="231151" y="1846"/>
                    </a:lnTo>
                    <a:lnTo>
                      <a:pt x="231235" y="1636"/>
                    </a:lnTo>
                    <a:lnTo>
                      <a:pt x="231193" y="1469"/>
                    </a:lnTo>
                    <a:lnTo>
                      <a:pt x="231109" y="1301"/>
                    </a:lnTo>
                    <a:lnTo>
                      <a:pt x="230941" y="1175"/>
                    </a:lnTo>
                    <a:lnTo>
                      <a:pt x="230731" y="1133"/>
                    </a:lnTo>
                    <a:lnTo>
                      <a:pt x="227712" y="923"/>
                    </a:lnTo>
                    <a:close/>
                    <a:moveTo>
                      <a:pt x="163634" y="1259"/>
                    </a:moveTo>
                    <a:lnTo>
                      <a:pt x="160573" y="1469"/>
                    </a:lnTo>
                    <a:lnTo>
                      <a:pt x="160405" y="1552"/>
                    </a:lnTo>
                    <a:lnTo>
                      <a:pt x="160237" y="1678"/>
                    </a:lnTo>
                    <a:lnTo>
                      <a:pt x="160154" y="1846"/>
                    </a:lnTo>
                    <a:lnTo>
                      <a:pt x="160112" y="2014"/>
                    </a:lnTo>
                    <a:lnTo>
                      <a:pt x="160154" y="2223"/>
                    </a:lnTo>
                    <a:lnTo>
                      <a:pt x="160279" y="2349"/>
                    </a:lnTo>
                    <a:lnTo>
                      <a:pt x="160447" y="2475"/>
                    </a:lnTo>
                    <a:lnTo>
                      <a:pt x="160615" y="2517"/>
                    </a:lnTo>
                    <a:lnTo>
                      <a:pt x="160657" y="2517"/>
                    </a:lnTo>
                    <a:lnTo>
                      <a:pt x="163676" y="2265"/>
                    </a:lnTo>
                    <a:lnTo>
                      <a:pt x="163886" y="2223"/>
                    </a:lnTo>
                    <a:lnTo>
                      <a:pt x="164054" y="2098"/>
                    </a:lnTo>
                    <a:lnTo>
                      <a:pt x="164137" y="1930"/>
                    </a:lnTo>
                    <a:lnTo>
                      <a:pt x="164179" y="1762"/>
                    </a:lnTo>
                    <a:lnTo>
                      <a:pt x="164095" y="1552"/>
                    </a:lnTo>
                    <a:lnTo>
                      <a:pt x="164012" y="1427"/>
                    </a:lnTo>
                    <a:lnTo>
                      <a:pt x="163844" y="1301"/>
                    </a:lnTo>
                    <a:lnTo>
                      <a:pt x="163676" y="1259"/>
                    </a:lnTo>
                    <a:close/>
                    <a:moveTo>
                      <a:pt x="233751" y="1343"/>
                    </a:moveTo>
                    <a:lnTo>
                      <a:pt x="233583" y="1385"/>
                    </a:lnTo>
                    <a:lnTo>
                      <a:pt x="233415" y="1469"/>
                    </a:lnTo>
                    <a:lnTo>
                      <a:pt x="233289" y="1636"/>
                    </a:lnTo>
                    <a:lnTo>
                      <a:pt x="233247" y="1804"/>
                    </a:lnTo>
                    <a:lnTo>
                      <a:pt x="233247" y="2014"/>
                    </a:lnTo>
                    <a:lnTo>
                      <a:pt x="233373" y="2182"/>
                    </a:lnTo>
                    <a:lnTo>
                      <a:pt x="233499" y="2307"/>
                    </a:lnTo>
                    <a:lnTo>
                      <a:pt x="233709" y="2349"/>
                    </a:lnTo>
                    <a:lnTo>
                      <a:pt x="236728" y="2601"/>
                    </a:lnTo>
                    <a:lnTo>
                      <a:pt x="236770" y="2601"/>
                    </a:lnTo>
                    <a:lnTo>
                      <a:pt x="236980" y="2559"/>
                    </a:lnTo>
                    <a:lnTo>
                      <a:pt x="237147" y="2475"/>
                    </a:lnTo>
                    <a:lnTo>
                      <a:pt x="237231" y="2307"/>
                    </a:lnTo>
                    <a:lnTo>
                      <a:pt x="237315" y="2140"/>
                    </a:lnTo>
                    <a:lnTo>
                      <a:pt x="237273" y="1930"/>
                    </a:lnTo>
                    <a:lnTo>
                      <a:pt x="237189" y="1762"/>
                    </a:lnTo>
                    <a:lnTo>
                      <a:pt x="237022" y="1636"/>
                    </a:lnTo>
                    <a:lnTo>
                      <a:pt x="236854" y="1594"/>
                    </a:lnTo>
                    <a:lnTo>
                      <a:pt x="233793" y="1343"/>
                    </a:lnTo>
                    <a:close/>
                    <a:moveTo>
                      <a:pt x="157553" y="1720"/>
                    </a:moveTo>
                    <a:lnTo>
                      <a:pt x="154492" y="1972"/>
                    </a:lnTo>
                    <a:lnTo>
                      <a:pt x="154324" y="2014"/>
                    </a:lnTo>
                    <a:lnTo>
                      <a:pt x="154157" y="2140"/>
                    </a:lnTo>
                    <a:lnTo>
                      <a:pt x="154073" y="2307"/>
                    </a:lnTo>
                    <a:lnTo>
                      <a:pt x="154031" y="2517"/>
                    </a:lnTo>
                    <a:lnTo>
                      <a:pt x="154073" y="2685"/>
                    </a:lnTo>
                    <a:lnTo>
                      <a:pt x="154199" y="2852"/>
                    </a:lnTo>
                    <a:lnTo>
                      <a:pt x="154366" y="2936"/>
                    </a:lnTo>
                    <a:lnTo>
                      <a:pt x="154534" y="2978"/>
                    </a:lnTo>
                    <a:lnTo>
                      <a:pt x="154576" y="2978"/>
                    </a:lnTo>
                    <a:lnTo>
                      <a:pt x="157637" y="2727"/>
                    </a:lnTo>
                    <a:lnTo>
                      <a:pt x="157805" y="2685"/>
                    </a:lnTo>
                    <a:lnTo>
                      <a:pt x="157973" y="2559"/>
                    </a:lnTo>
                    <a:lnTo>
                      <a:pt x="158057" y="2391"/>
                    </a:lnTo>
                    <a:lnTo>
                      <a:pt x="158099" y="2182"/>
                    </a:lnTo>
                    <a:lnTo>
                      <a:pt x="158057" y="2014"/>
                    </a:lnTo>
                    <a:lnTo>
                      <a:pt x="157931" y="1846"/>
                    </a:lnTo>
                    <a:lnTo>
                      <a:pt x="157763" y="1762"/>
                    </a:lnTo>
                    <a:lnTo>
                      <a:pt x="157595" y="1720"/>
                    </a:lnTo>
                    <a:close/>
                    <a:moveTo>
                      <a:pt x="239831" y="1846"/>
                    </a:moveTo>
                    <a:lnTo>
                      <a:pt x="239622" y="1888"/>
                    </a:lnTo>
                    <a:lnTo>
                      <a:pt x="239496" y="1972"/>
                    </a:lnTo>
                    <a:lnTo>
                      <a:pt x="239370" y="2140"/>
                    </a:lnTo>
                    <a:lnTo>
                      <a:pt x="239328" y="2307"/>
                    </a:lnTo>
                    <a:lnTo>
                      <a:pt x="239328" y="2517"/>
                    </a:lnTo>
                    <a:lnTo>
                      <a:pt x="239454" y="2685"/>
                    </a:lnTo>
                    <a:lnTo>
                      <a:pt x="239580" y="2811"/>
                    </a:lnTo>
                    <a:lnTo>
                      <a:pt x="239789" y="2852"/>
                    </a:lnTo>
                    <a:lnTo>
                      <a:pt x="242809" y="3146"/>
                    </a:lnTo>
                    <a:lnTo>
                      <a:pt x="243060" y="3146"/>
                    </a:lnTo>
                    <a:lnTo>
                      <a:pt x="243186" y="3020"/>
                    </a:lnTo>
                    <a:lnTo>
                      <a:pt x="243312" y="2894"/>
                    </a:lnTo>
                    <a:lnTo>
                      <a:pt x="243354" y="2685"/>
                    </a:lnTo>
                    <a:lnTo>
                      <a:pt x="243354" y="2517"/>
                    </a:lnTo>
                    <a:lnTo>
                      <a:pt x="243270" y="2349"/>
                    </a:lnTo>
                    <a:lnTo>
                      <a:pt x="243102" y="2223"/>
                    </a:lnTo>
                    <a:lnTo>
                      <a:pt x="242893" y="2140"/>
                    </a:lnTo>
                    <a:lnTo>
                      <a:pt x="239873" y="1846"/>
                    </a:lnTo>
                    <a:close/>
                    <a:moveTo>
                      <a:pt x="151473" y="2223"/>
                    </a:moveTo>
                    <a:lnTo>
                      <a:pt x="148412" y="2475"/>
                    </a:lnTo>
                    <a:lnTo>
                      <a:pt x="148244" y="2559"/>
                    </a:lnTo>
                    <a:lnTo>
                      <a:pt x="148076" y="2685"/>
                    </a:lnTo>
                    <a:lnTo>
                      <a:pt x="147992" y="2852"/>
                    </a:lnTo>
                    <a:lnTo>
                      <a:pt x="147950" y="3020"/>
                    </a:lnTo>
                    <a:lnTo>
                      <a:pt x="148034" y="3230"/>
                    </a:lnTo>
                    <a:lnTo>
                      <a:pt x="148118" y="3356"/>
                    </a:lnTo>
                    <a:lnTo>
                      <a:pt x="148286" y="3482"/>
                    </a:lnTo>
                    <a:lnTo>
                      <a:pt x="148453" y="3523"/>
                    </a:lnTo>
                    <a:lnTo>
                      <a:pt x="148537" y="3482"/>
                    </a:lnTo>
                    <a:lnTo>
                      <a:pt x="151557" y="3230"/>
                    </a:lnTo>
                    <a:lnTo>
                      <a:pt x="151766" y="3188"/>
                    </a:lnTo>
                    <a:lnTo>
                      <a:pt x="151892" y="3062"/>
                    </a:lnTo>
                    <a:lnTo>
                      <a:pt x="151976" y="2894"/>
                    </a:lnTo>
                    <a:lnTo>
                      <a:pt x="152018" y="2685"/>
                    </a:lnTo>
                    <a:lnTo>
                      <a:pt x="151976" y="2517"/>
                    </a:lnTo>
                    <a:lnTo>
                      <a:pt x="151850" y="2349"/>
                    </a:lnTo>
                    <a:lnTo>
                      <a:pt x="151682" y="2265"/>
                    </a:lnTo>
                    <a:lnTo>
                      <a:pt x="151515" y="2223"/>
                    </a:lnTo>
                    <a:close/>
                    <a:moveTo>
                      <a:pt x="245912" y="2433"/>
                    </a:moveTo>
                    <a:lnTo>
                      <a:pt x="245702" y="2475"/>
                    </a:lnTo>
                    <a:lnTo>
                      <a:pt x="245535" y="2601"/>
                    </a:lnTo>
                    <a:lnTo>
                      <a:pt x="245451" y="2727"/>
                    </a:lnTo>
                    <a:lnTo>
                      <a:pt x="245409" y="2894"/>
                    </a:lnTo>
                    <a:lnTo>
                      <a:pt x="245409" y="3104"/>
                    </a:lnTo>
                    <a:lnTo>
                      <a:pt x="245493" y="3272"/>
                    </a:lnTo>
                    <a:lnTo>
                      <a:pt x="245660" y="3398"/>
                    </a:lnTo>
                    <a:lnTo>
                      <a:pt x="245828" y="3482"/>
                    </a:lnTo>
                    <a:lnTo>
                      <a:pt x="248889" y="3775"/>
                    </a:lnTo>
                    <a:lnTo>
                      <a:pt x="248931" y="3817"/>
                    </a:lnTo>
                    <a:lnTo>
                      <a:pt x="249099" y="3775"/>
                    </a:lnTo>
                    <a:lnTo>
                      <a:pt x="249267" y="3649"/>
                    </a:lnTo>
                    <a:lnTo>
                      <a:pt x="249393" y="3523"/>
                    </a:lnTo>
                    <a:lnTo>
                      <a:pt x="249435" y="3356"/>
                    </a:lnTo>
                    <a:lnTo>
                      <a:pt x="249435" y="3146"/>
                    </a:lnTo>
                    <a:lnTo>
                      <a:pt x="249309" y="2978"/>
                    </a:lnTo>
                    <a:lnTo>
                      <a:pt x="249183" y="2852"/>
                    </a:lnTo>
                    <a:lnTo>
                      <a:pt x="248973" y="2769"/>
                    </a:lnTo>
                    <a:lnTo>
                      <a:pt x="245954" y="2475"/>
                    </a:lnTo>
                    <a:lnTo>
                      <a:pt x="245912" y="2433"/>
                    </a:lnTo>
                    <a:close/>
                    <a:moveTo>
                      <a:pt x="145392" y="2769"/>
                    </a:moveTo>
                    <a:lnTo>
                      <a:pt x="142373" y="3062"/>
                    </a:lnTo>
                    <a:lnTo>
                      <a:pt x="142163" y="3104"/>
                    </a:lnTo>
                    <a:lnTo>
                      <a:pt x="141995" y="3230"/>
                    </a:lnTo>
                    <a:lnTo>
                      <a:pt x="141911" y="3398"/>
                    </a:lnTo>
                    <a:lnTo>
                      <a:pt x="141911" y="3607"/>
                    </a:lnTo>
                    <a:lnTo>
                      <a:pt x="141953" y="3775"/>
                    </a:lnTo>
                    <a:lnTo>
                      <a:pt x="142079" y="3943"/>
                    </a:lnTo>
                    <a:lnTo>
                      <a:pt x="142205" y="4027"/>
                    </a:lnTo>
                    <a:lnTo>
                      <a:pt x="142415" y="4069"/>
                    </a:lnTo>
                    <a:lnTo>
                      <a:pt x="142457" y="4069"/>
                    </a:lnTo>
                    <a:lnTo>
                      <a:pt x="145476" y="3775"/>
                    </a:lnTo>
                    <a:lnTo>
                      <a:pt x="145686" y="3733"/>
                    </a:lnTo>
                    <a:lnTo>
                      <a:pt x="145811" y="3607"/>
                    </a:lnTo>
                    <a:lnTo>
                      <a:pt x="145937" y="3440"/>
                    </a:lnTo>
                    <a:lnTo>
                      <a:pt x="145937" y="3230"/>
                    </a:lnTo>
                    <a:lnTo>
                      <a:pt x="145895" y="3062"/>
                    </a:lnTo>
                    <a:lnTo>
                      <a:pt x="145770" y="2894"/>
                    </a:lnTo>
                    <a:lnTo>
                      <a:pt x="145602" y="2811"/>
                    </a:lnTo>
                    <a:lnTo>
                      <a:pt x="145434" y="2769"/>
                    </a:lnTo>
                    <a:close/>
                    <a:moveTo>
                      <a:pt x="251783" y="3146"/>
                    </a:moveTo>
                    <a:lnTo>
                      <a:pt x="251615" y="3272"/>
                    </a:lnTo>
                    <a:lnTo>
                      <a:pt x="251490" y="3398"/>
                    </a:lnTo>
                    <a:lnTo>
                      <a:pt x="251448" y="3565"/>
                    </a:lnTo>
                    <a:lnTo>
                      <a:pt x="251448" y="3775"/>
                    </a:lnTo>
                    <a:lnTo>
                      <a:pt x="251573" y="3943"/>
                    </a:lnTo>
                    <a:lnTo>
                      <a:pt x="251699" y="4069"/>
                    </a:lnTo>
                    <a:lnTo>
                      <a:pt x="251909" y="4153"/>
                    </a:lnTo>
                    <a:lnTo>
                      <a:pt x="254928" y="4488"/>
                    </a:lnTo>
                    <a:lnTo>
                      <a:pt x="254970" y="4530"/>
                    </a:lnTo>
                    <a:lnTo>
                      <a:pt x="255180" y="4488"/>
                    </a:lnTo>
                    <a:lnTo>
                      <a:pt x="255306" y="4404"/>
                    </a:lnTo>
                    <a:lnTo>
                      <a:pt x="255431" y="4236"/>
                    </a:lnTo>
                    <a:lnTo>
                      <a:pt x="255473" y="4069"/>
                    </a:lnTo>
                    <a:lnTo>
                      <a:pt x="255473" y="3859"/>
                    </a:lnTo>
                    <a:lnTo>
                      <a:pt x="255390" y="3691"/>
                    </a:lnTo>
                    <a:lnTo>
                      <a:pt x="255222" y="3565"/>
                    </a:lnTo>
                    <a:lnTo>
                      <a:pt x="255054" y="3482"/>
                    </a:lnTo>
                    <a:lnTo>
                      <a:pt x="252035" y="3146"/>
                    </a:lnTo>
                    <a:close/>
                    <a:moveTo>
                      <a:pt x="139311" y="3356"/>
                    </a:moveTo>
                    <a:lnTo>
                      <a:pt x="136292" y="3649"/>
                    </a:lnTo>
                    <a:lnTo>
                      <a:pt x="136082" y="3691"/>
                    </a:lnTo>
                    <a:lnTo>
                      <a:pt x="135957" y="3817"/>
                    </a:lnTo>
                    <a:lnTo>
                      <a:pt x="135873" y="4027"/>
                    </a:lnTo>
                    <a:lnTo>
                      <a:pt x="135831" y="4194"/>
                    </a:lnTo>
                    <a:lnTo>
                      <a:pt x="135873" y="4404"/>
                    </a:lnTo>
                    <a:lnTo>
                      <a:pt x="135999" y="4530"/>
                    </a:lnTo>
                    <a:lnTo>
                      <a:pt x="136166" y="4614"/>
                    </a:lnTo>
                    <a:lnTo>
                      <a:pt x="136334" y="4656"/>
                    </a:lnTo>
                    <a:lnTo>
                      <a:pt x="136376" y="4656"/>
                    </a:lnTo>
                    <a:lnTo>
                      <a:pt x="139437" y="4362"/>
                    </a:lnTo>
                    <a:lnTo>
                      <a:pt x="139605" y="4320"/>
                    </a:lnTo>
                    <a:lnTo>
                      <a:pt x="139773" y="4194"/>
                    </a:lnTo>
                    <a:lnTo>
                      <a:pt x="139857" y="4027"/>
                    </a:lnTo>
                    <a:lnTo>
                      <a:pt x="139899" y="3817"/>
                    </a:lnTo>
                    <a:lnTo>
                      <a:pt x="139815" y="3607"/>
                    </a:lnTo>
                    <a:lnTo>
                      <a:pt x="139731" y="3482"/>
                    </a:lnTo>
                    <a:lnTo>
                      <a:pt x="139563" y="3398"/>
                    </a:lnTo>
                    <a:lnTo>
                      <a:pt x="139353" y="3356"/>
                    </a:lnTo>
                    <a:close/>
                    <a:moveTo>
                      <a:pt x="133273" y="3943"/>
                    </a:moveTo>
                    <a:lnTo>
                      <a:pt x="130211" y="4278"/>
                    </a:lnTo>
                    <a:lnTo>
                      <a:pt x="130044" y="4320"/>
                    </a:lnTo>
                    <a:lnTo>
                      <a:pt x="129876" y="4446"/>
                    </a:lnTo>
                    <a:lnTo>
                      <a:pt x="129792" y="4614"/>
                    </a:lnTo>
                    <a:lnTo>
                      <a:pt x="129750" y="4823"/>
                    </a:lnTo>
                    <a:lnTo>
                      <a:pt x="129834" y="5033"/>
                    </a:lnTo>
                    <a:lnTo>
                      <a:pt x="129918" y="5159"/>
                    </a:lnTo>
                    <a:lnTo>
                      <a:pt x="130086" y="5243"/>
                    </a:lnTo>
                    <a:lnTo>
                      <a:pt x="130295" y="5285"/>
                    </a:lnTo>
                    <a:lnTo>
                      <a:pt x="130337" y="5285"/>
                    </a:lnTo>
                    <a:lnTo>
                      <a:pt x="133357" y="4991"/>
                    </a:lnTo>
                    <a:lnTo>
                      <a:pt x="133566" y="4907"/>
                    </a:lnTo>
                    <a:lnTo>
                      <a:pt x="133692" y="4782"/>
                    </a:lnTo>
                    <a:lnTo>
                      <a:pt x="133776" y="4614"/>
                    </a:lnTo>
                    <a:lnTo>
                      <a:pt x="133818" y="4404"/>
                    </a:lnTo>
                    <a:lnTo>
                      <a:pt x="133776" y="4236"/>
                    </a:lnTo>
                    <a:lnTo>
                      <a:pt x="133650" y="4069"/>
                    </a:lnTo>
                    <a:lnTo>
                      <a:pt x="133482" y="3985"/>
                    </a:lnTo>
                    <a:lnTo>
                      <a:pt x="133315" y="3943"/>
                    </a:lnTo>
                    <a:close/>
                    <a:moveTo>
                      <a:pt x="257990" y="3859"/>
                    </a:moveTo>
                    <a:lnTo>
                      <a:pt x="257822" y="3901"/>
                    </a:lnTo>
                    <a:lnTo>
                      <a:pt x="257654" y="3985"/>
                    </a:lnTo>
                    <a:lnTo>
                      <a:pt x="257570" y="4153"/>
                    </a:lnTo>
                    <a:lnTo>
                      <a:pt x="257486" y="4320"/>
                    </a:lnTo>
                    <a:lnTo>
                      <a:pt x="257528" y="4530"/>
                    </a:lnTo>
                    <a:lnTo>
                      <a:pt x="257612" y="4698"/>
                    </a:lnTo>
                    <a:lnTo>
                      <a:pt x="257738" y="4823"/>
                    </a:lnTo>
                    <a:lnTo>
                      <a:pt x="257948" y="4907"/>
                    </a:lnTo>
                    <a:lnTo>
                      <a:pt x="260967" y="5285"/>
                    </a:lnTo>
                    <a:lnTo>
                      <a:pt x="261219" y="5285"/>
                    </a:lnTo>
                    <a:lnTo>
                      <a:pt x="261344" y="5159"/>
                    </a:lnTo>
                    <a:lnTo>
                      <a:pt x="261470" y="5033"/>
                    </a:lnTo>
                    <a:lnTo>
                      <a:pt x="261512" y="4865"/>
                    </a:lnTo>
                    <a:lnTo>
                      <a:pt x="261512" y="4656"/>
                    </a:lnTo>
                    <a:lnTo>
                      <a:pt x="261428" y="4488"/>
                    </a:lnTo>
                    <a:lnTo>
                      <a:pt x="261302" y="4362"/>
                    </a:lnTo>
                    <a:lnTo>
                      <a:pt x="261093" y="4278"/>
                    </a:lnTo>
                    <a:lnTo>
                      <a:pt x="258073" y="3901"/>
                    </a:lnTo>
                    <a:lnTo>
                      <a:pt x="257990" y="3859"/>
                    </a:lnTo>
                    <a:close/>
                    <a:moveTo>
                      <a:pt x="127192" y="4572"/>
                    </a:moveTo>
                    <a:lnTo>
                      <a:pt x="124173" y="4907"/>
                    </a:lnTo>
                    <a:lnTo>
                      <a:pt x="123963" y="4991"/>
                    </a:lnTo>
                    <a:lnTo>
                      <a:pt x="123837" y="5117"/>
                    </a:lnTo>
                    <a:lnTo>
                      <a:pt x="123711" y="5285"/>
                    </a:lnTo>
                    <a:lnTo>
                      <a:pt x="123711" y="5453"/>
                    </a:lnTo>
                    <a:lnTo>
                      <a:pt x="123753" y="5662"/>
                    </a:lnTo>
                    <a:lnTo>
                      <a:pt x="123879" y="5788"/>
                    </a:lnTo>
                    <a:lnTo>
                      <a:pt x="124047" y="5914"/>
                    </a:lnTo>
                    <a:lnTo>
                      <a:pt x="124257" y="5914"/>
                    </a:lnTo>
                    <a:lnTo>
                      <a:pt x="127318" y="5620"/>
                    </a:lnTo>
                    <a:lnTo>
                      <a:pt x="127486" y="5536"/>
                    </a:lnTo>
                    <a:lnTo>
                      <a:pt x="127653" y="5411"/>
                    </a:lnTo>
                    <a:lnTo>
                      <a:pt x="127737" y="5243"/>
                    </a:lnTo>
                    <a:lnTo>
                      <a:pt x="127737" y="5033"/>
                    </a:lnTo>
                    <a:lnTo>
                      <a:pt x="127695" y="4865"/>
                    </a:lnTo>
                    <a:lnTo>
                      <a:pt x="127569" y="4740"/>
                    </a:lnTo>
                    <a:lnTo>
                      <a:pt x="127444" y="4614"/>
                    </a:lnTo>
                    <a:lnTo>
                      <a:pt x="127234" y="4572"/>
                    </a:lnTo>
                    <a:close/>
                    <a:moveTo>
                      <a:pt x="264028" y="4698"/>
                    </a:moveTo>
                    <a:lnTo>
                      <a:pt x="263861" y="4740"/>
                    </a:lnTo>
                    <a:lnTo>
                      <a:pt x="263693" y="4823"/>
                    </a:lnTo>
                    <a:lnTo>
                      <a:pt x="263609" y="4949"/>
                    </a:lnTo>
                    <a:lnTo>
                      <a:pt x="263525" y="5159"/>
                    </a:lnTo>
                    <a:lnTo>
                      <a:pt x="263567" y="5327"/>
                    </a:lnTo>
                    <a:lnTo>
                      <a:pt x="263651" y="5536"/>
                    </a:lnTo>
                    <a:lnTo>
                      <a:pt x="263777" y="5662"/>
                    </a:lnTo>
                    <a:lnTo>
                      <a:pt x="263986" y="5704"/>
                    </a:lnTo>
                    <a:lnTo>
                      <a:pt x="266964" y="6165"/>
                    </a:lnTo>
                    <a:lnTo>
                      <a:pt x="267048" y="6165"/>
                    </a:lnTo>
                    <a:lnTo>
                      <a:pt x="267257" y="6123"/>
                    </a:lnTo>
                    <a:lnTo>
                      <a:pt x="267383" y="6040"/>
                    </a:lnTo>
                    <a:lnTo>
                      <a:pt x="267509" y="5914"/>
                    </a:lnTo>
                    <a:lnTo>
                      <a:pt x="267551" y="5746"/>
                    </a:lnTo>
                    <a:lnTo>
                      <a:pt x="267551" y="5536"/>
                    </a:lnTo>
                    <a:lnTo>
                      <a:pt x="267467" y="5369"/>
                    </a:lnTo>
                    <a:lnTo>
                      <a:pt x="267341" y="5243"/>
                    </a:lnTo>
                    <a:lnTo>
                      <a:pt x="267132" y="5159"/>
                    </a:lnTo>
                    <a:lnTo>
                      <a:pt x="264112" y="4698"/>
                    </a:lnTo>
                    <a:close/>
                    <a:moveTo>
                      <a:pt x="121111" y="5243"/>
                    </a:moveTo>
                    <a:lnTo>
                      <a:pt x="118092" y="5578"/>
                    </a:lnTo>
                    <a:lnTo>
                      <a:pt x="117882" y="5620"/>
                    </a:lnTo>
                    <a:lnTo>
                      <a:pt x="117756" y="5746"/>
                    </a:lnTo>
                    <a:lnTo>
                      <a:pt x="117673" y="5914"/>
                    </a:lnTo>
                    <a:lnTo>
                      <a:pt x="117631" y="6123"/>
                    </a:lnTo>
                    <a:lnTo>
                      <a:pt x="117715" y="6291"/>
                    </a:lnTo>
                    <a:lnTo>
                      <a:pt x="117798" y="6459"/>
                    </a:lnTo>
                    <a:lnTo>
                      <a:pt x="117966" y="6543"/>
                    </a:lnTo>
                    <a:lnTo>
                      <a:pt x="118134" y="6585"/>
                    </a:lnTo>
                    <a:lnTo>
                      <a:pt x="118218" y="6585"/>
                    </a:lnTo>
                    <a:lnTo>
                      <a:pt x="121237" y="6249"/>
                    </a:lnTo>
                    <a:lnTo>
                      <a:pt x="121447" y="6165"/>
                    </a:lnTo>
                    <a:lnTo>
                      <a:pt x="121573" y="6082"/>
                    </a:lnTo>
                    <a:lnTo>
                      <a:pt x="121657" y="5872"/>
                    </a:lnTo>
                    <a:lnTo>
                      <a:pt x="121698" y="5704"/>
                    </a:lnTo>
                    <a:lnTo>
                      <a:pt x="121615" y="5494"/>
                    </a:lnTo>
                    <a:lnTo>
                      <a:pt x="121531" y="5369"/>
                    </a:lnTo>
                    <a:lnTo>
                      <a:pt x="121363" y="5285"/>
                    </a:lnTo>
                    <a:lnTo>
                      <a:pt x="121195" y="5243"/>
                    </a:lnTo>
                    <a:close/>
                    <a:moveTo>
                      <a:pt x="270067" y="5620"/>
                    </a:moveTo>
                    <a:lnTo>
                      <a:pt x="269899" y="5662"/>
                    </a:lnTo>
                    <a:lnTo>
                      <a:pt x="269732" y="5746"/>
                    </a:lnTo>
                    <a:lnTo>
                      <a:pt x="269648" y="5872"/>
                    </a:lnTo>
                    <a:lnTo>
                      <a:pt x="269564" y="6040"/>
                    </a:lnTo>
                    <a:lnTo>
                      <a:pt x="269564" y="6249"/>
                    </a:lnTo>
                    <a:lnTo>
                      <a:pt x="269648" y="6417"/>
                    </a:lnTo>
                    <a:lnTo>
                      <a:pt x="269815" y="6543"/>
                    </a:lnTo>
                    <a:lnTo>
                      <a:pt x="269983" y="6627"/>
                    </a:lnTo>
                    <a:lnTo>
                      <a:pt x="273003" y="7088"/>
                    </a:lnTo>
                    <a:lnTo>
                      <a:pt x="273254" y="7088"/>
                    </a:lnTo>
                    <a:lnTo>
                      <a:pt x="273422" y="7004"/>
                    </a:lnTo>
                    <a:lnTo>
                      <a:pt x="273506" y="6836"/>
                    </a:lnTo>
                    <a:lnTo>
                      <a:pt x="273590" y="6669"/>
                    </a:lnTo>
                    <a:lnTo>
                      <a:pt x="273590" y="6459"/>
                    </a:lnTo>
                    <a:lnTo>
                      <a:pt x="273506" y="6291"/>
                    </a:lnTo>
                    <a:lnTo>
                      <a:pt x="273338" y="6165"/>
                    </a:lnTo>
                    <a:lnTo>
                      <a:pt x="273170" y="6082"/>
                    </a:lnTo>
                    <a:lnTo>
                      <a:pt x="270151" y="5620"/>
                    </a:lnTo>
                    <a:close/>
                    <a:moveTo>
                      <a:pt x="115073" y="5872"/>
                    </a:moveTo>
                    <a:lnTo>
                      <a:pt x="112011" y="6207"/>
                    </a:lnTo>
                    <a:lnTo>
                      <a:pt x="111844" y="6249"/>
                    </a:lnTo>
                    <a:lnTo>
                      <a:pt x="111676" y="6375"/>
                    </a:lnTo>
                    <a:lnTo>
                      <a:pt x="111592" y="6543"/>
                    </a:lnTo>
                    <a:lnTo>
                      <a:pt x="111550" y="6753"/>
                    </a:lnTo>
                    <a:lnTo>
                      <a:pt x="111634" y="6920"/>
                    </a:lnTo>
                    <a:lnTo>
                      <a:pt x="111718" y="7088"/>
                    </a:lnTo>
                    <a:lnTo>
                      <a:pt x="111885" y="7172"/>
                    </a:lnTo>
                    <a:lnTo>
                      <a:pt x="112095" y="7214"/>
                    </a:lnTo>
                    <a:lnTo>
                      <a:pt x="112137" y="7214"/>
                    </a:lnTo>
                    <a:lnTo>
                      <a:pt x="115156" y="6878"/>
                    </a:lnTo>
                    <a:lnTo>
                      <a:pt x="115366" y="6836"/>
                    </a:lnTo>
                    <a:lnTo>
                      <a:pt x="115492" y="6711"/>
                    </a:lnTo>
                    <a:lnTo>
                      <a:pt x="115618" y="6543"/>
                    </a:lnTo>
                    <a:lnTo>
                      <a:pt x="115618" y="6333"/>
                    </a:lnTo>
                    <a:lnTo>
                      <a:pt x="115576" y="6165"/>
                    </a:lnTo>
                    <a:lnTo>
                      <a:pt x="115450" y="5998"/>
                    </a:lnTo>
                    <a:lnTo>
                      <a:pt x="115282" y="5914"/>
                    </a:lnTo>
                    <a:lnTo>
                      <a:pt x="115115" y="5872"/>
                    </a:lnTo>
                    <a:close/>
                    <a:moveTo>
                      <a:pt x="108992" y="6501"/>
                    </a:moveTo>
                    <a:lnTo>
                      <a:pt x="105931" y="6836"/>
                    </a:lnTo>
                    <a:lnTo>
                      <a:pt x="105763" y="6878"/>
                    </a:lnTo>
                    <a:lnTo>
                      <a:pt x="105595" y="7004"/>
                    </a:lnTo>
                    <a:lnTo>
                      <a:pt x="105511" y="7172"/>
                    </a:lnTo>
                    <a:lnTo>
                      <a:pt x="105511" y="7382"/>
                    </a:lnTo>
                    <a:lnTo>
                      <a:pt x="105553" y="7549"/>
                    </a:lnTo>
                    <a:lnTo>
                      <a:pt x="105679" y="7717"/>
                    </a:lnTo>
                    <a:lnTo>
                      <a:pt x="105805" y="7801"/>
                    </a:lnTo>
                    <a:lnTo>
                      <a:pt x="106014" y="7843"/>
                    </a:lnTo>
                    <a:lnTo>
                      <a:pt x="106056" y="7843"/>
                    </a:lnTo>
                    <a:lnTo>
                      <a:pt x="109076" y="7507"/>
                    </a:lnTo>
                    <a:lnTo>
                      <a:pt x="109285" y="7465"/>
                    </a:lnTo>
                    <a:lnTo>
                      <a:pt x="109453" y="7340"/>
                    </a:lnTo>
                    <a:lnTo>
                      <a:pt x="109537" y="7172"/>
                    </a:lnTo>
                    <a:lnTo>
                      <a:pt x="109537" y="6962"/>
                    </a:lnTo>
                    <a:lnTo>
                      <a:pt x="109495" y="6794"/>
                    </a:lnTo>
                    <a:lnTo>
                      <a:pt x="109369" y="6627"/>
                    </a:lnTo>
                    <a:lnTo>
                      <a:pt x="109244" y="6543"/>
                    </a:lnTo>
                    <a:lnTo>
                      <a:pt x="109034" y="6501"/>
                    </a:lnTo>
                    <a:close/>
                    <a:moveTo>
                      <a:pt x="102911" y="7130"/>
                    </a:moveTo>
                    <a:lnTo>
                      <a:pt x="99892" y="7423"/>
                    </a:lnTo>
                    <a:lnTo>
                      <a:pt x="99682" y="7507"/>
                    </a:lnTo>
                    <a:lnTo>
                      <a:pt x="99514" y="7633"/>
                    </a:lnTo>
                    <a:lnTo>
                      <a:pt x="99431" y="7801"/>
                    </a:lnTo>
                    <a:lnTo>
                      <a:pt x="99431" y="7969"/>
                    </a:lnTo>
                    <a:lnTo>
                      <a:pt x="99473" y="8178"/>
                    </a:lnTo>
                    <a:lnTo>
                      <a:pt x="99598" y="8304"/>
                    </a:lnTo>
                    <a:lnTo>
                      <a:pt x="99724" y="8430"/>
                    </a:lnTo>
                    <a:lnTo>
                      <a:pt x="99976" y="8430"/>
                    </a:lnTo>
                    <a:lnTo>
                      <a:pt x="102995" y="8136"/>
                    </a:lnTo>
                    <a:lnTo>
                      <a:pt x="103205" y="8094"/>
                    </a:lnTo>
                    <a:lnTo>
                      <a:pt x="103373" y="7969"/>
                    </a:lnTo>
                    <a:lnTo>
                      <a:pt x="103456" y="7801"/>
                    </a:lnTo>
                    <a:lnTo>
                      <a:pt x="103456" y="7591"/>
                    </a:lnTo>
                    <a:lnTo>
                      <a:pt x="103414" y="7423"/>
                    </a:lnTo>
                    <a:lnTo>
                      <a:pt x="103289" y="7256"/>
                    </a:lnTo>
                    <a:lnTo>
                      <a:pt x="103163" y="7172"/>
                    </a:lnTo>
                    <a:lnTo>
                      <a:pt x="102953" y="7130"/>
                    </a:lnTo>
                    <a:close/>
                    <a:moveTo>
                      <a:pt x="96831" y="7717"/>
                    </a:moveTo>
                    <a:lnTo>
                      <a:pt x="93811" y="8011"/>
                    </a:lnTo>
                    <a:lnTo>
                      <a:pt x="93602" y="8053"/>
                    </a:lnTo>
                    <a:lnTo>
                      <a:pt x="93434" y="8178"/>
                    </a:lnTo>
                    <a:lnTo>
                      <a:pt x="93350" y="8346"/>
                    </a:lnTo>
                    <a:lnTo>
                      <a:pt x="93350" y="8556"/>
                    </a:lnTo>
                    <a:lnTo>
                      <a:pt x="93392" y="8723"/>
                    </a:lnTo>
                    <a:lnTo>
                      <a:pt x="93518" y="8891"/>
                    </a:lnTo>
                    <a:lnTo>
                      <a:pt x="93643" y="8975"/>
                    </a:lnTo>
                    <a:lnTo>
                      <a:pt x="93853" y="9017"/>
                    </a:lnTo>
                    <a:lnTo>
                      <a:pt x="93895" y="9017"/>
                    </a:lnTo>
                    <a:lnTo>
                      <a:pt x="96914" y="8723"/>
                    </a:lnTo>
                    <a:lnTo>
                      <a:pt x="97124" y="8682"/>
                    </a:lnTo>
                    <a:lnTo>
                      <a:pt x="97292" y="8556"/>
                    </a:lnTo>
                    <a:lnTo>
                      <a:pt x="97376" y="8388"/>
                    </a:lnTo>
                    <a:lnTo>
                      <a:pt x="97376" y="8178"/>
                    </a:lnTo>
                    <a:lnTo>
                      <a:pt x="97334" y="8011"/>
                    </a:lnTo>
                    <a:lnTo>
                      <a:pt x="97208" y="7843"/>
                    </a:lnTo>
                    <a:lnTo>
                      <a:pt x="97082" y="7759"/>
                    </a:lnTo>
                    <a:lnTo>
                      <a:pt x="96872" y="7717"/>
                    </a:lnTo>
                    <a:close/>
                    <a:moveTo>
                      <a:pt x="276106" y="6585"/>
                    </a:moveTo>
                    <a:lnTo>
                      <a:pt x="275896" y="6627"/>
                    </a:lnTo>
                    <a:lnTo>
                      <a:pt x="275770" y="6711"/>
                    </a:lnTo>
                    <a:lnTo>
                      <a:pt x="275644" y="6836"/>
                    </a:lnTo>
                    <a:lnTo>
                      <a:pt x="275603" y="7004"/>
                    </a:lnTo>
                    <a:lnTo>
                      <a:pt x="275603" y="7130"/>
                    </a:lnTo>
                    <a:lnTo>
                      <a:pt x="275603" y="7256"/>
                    </a:lnTo>
                    <a:lnTo>
                      <a:pt x="275644" y="7382"/>
                    </a:lnTo>
                    <a:lnTo>
                      <a:pt x="275728" y="7465"/>
                    </a:lnTo>
                    <a:lnTo>
                      <a:pt x="274638" y="8640"/>
                    </a:lnTo>
                    <a:lnTo>
                      <a:pt x="274554" y="8807"/>
                    </a:lnTo>
                    <a:lnTo>
                      <a:pt x="274512" y="9017"/>
                    </a:lnTo>
                    <a:lnTo>
                      <a:pt x="274554" y="9185"/>
                    </a:lnTo>
                    <a:lnTo>
                      <a:pt x="274680" y="9353"/>
                    </a:lnTo>
                    <a:lnTo>
                      <a:pt x="274848" y="9436"/>
                    </a:lnTo>
                    <a:lnTo>
                      <a:pt x="275015" y="9478"/>
                    </a:lnTo>
                    <a:lnTo>
                      <a:pt x="275225" y="9436"/>
                    </a:lnTo>
                    <a:lnTo>
                      <a:pt x="275393" y="9311"/>
                    </a:lnTo>
                    <a:lnTo>
                      <a:pt x="277070" y="7549"/>
                    </a:lnTo>
                    <a:lnTo>
                      <a:pt x="277154" y="7423"/>
                    </a:lnTo>
                    <a:lnTo>
                      <a:pt x="277196" y="7298"/>
                    </a:lnTo>
                    <a:lnTo>
                      <a:pt x="277196" y="7172"/>
                    </a:lnTo>
                    <a:lnTo>
                      <a:pt x="277196" y="7046"/>
                    </a:lnTo>
                    <a:lnTo>
                      <a:pt x="277112" y="6920"/>
                    </a:lnTo>
                    <a:lnTo>
                      <a:pt x="277028" y="6794"/>
                    </a:lnTo>
                    <a:lnTo>
                      <a:pt x="276903" y="6753"/>
                    </a:lnTo>
                    <a:lnTo>
                      <a:pt x="276777" y="6711"/>
                    </a:lnTo>
                    <a:lnTo>
                      <a:pt x="276190" y="6585"/>
                    </a:lnTo>
                    <a:close/>
                    <a:moveTo>
                      <a:pt x="90750" y="8262"/>
                    </a:moveTo>
                    <a:lnTo>
                      <a:pt x="87731" y="8514"/>
                    </a:lnTo>
                    <a:lnTo>
                      <a:pt x="87521" y="8598"/>
                    </a:lnTo>
                    <a:lnTo>
                      <a:pt x="87353" y="8723"/>
                    </a:lnTo>
                    <a:lnTo>
                      <a:pt x="87269" y="8891"/>
                    </a:lnTo>
                    <a:lnTo>
                      <a:pt x="87227" y="9101"/>
                    </a:lnTo>
                    <a:lnTo>
                      <a:pt x="87311" y="9269"/>
                    </a:lnTo>
                    <a:lnTo>
                      <a:pt x="87395" y="9394"/>
                    </a:lnTo>
                    <a:lnTo>
                      <a:pt x="87563" y="9520"/>
                    </a:lnTo>
                    <a:lnTo>
                      <a:pt x="87772" y="9562"/>
                    </a:lnTo>
                    <a:lnTo>
                      <a:pt x="87814" y="9562"/>
                    </a:lnTo>
                    <a:lnTo>
                      <a:pt x="90834" y="9269"/>
                    </a:lnTo>
                    <a:lnTo>
                      <a:pt x="91043" y="9227"/>
                    </a:lnTo>
                    <a:lnTo>
                      <a:pt x="91169" y="9101"/>
                    </a:lnTo>
                    <a:lnTo>
                      <a:pt x="91295" y="8933"/>
                    </a:lnTo>
                    <a:lnTo>
                      <a:pt x="91295" y="8723"/>
                    </a:lnTo>
                    <a:lnTo>
                      <a:pt x="91253" y="8556"/>
                    </a:lnTo>
                    <a:lnTo>
                      <a:pt x="91127" y="8388"/>
                    </a:lnTo>
                    <a:lnTo>
                      <a:pt x="91001" y="8304"/>
                    </a:lnTo>
                    <a:lnTo>
                      <a:pt x="90792" y="8262"/>
                    </a:lnTo>
                    <a:close/>
                    <a:moveTo>
                      <a:pt x="2391" y="8304"/>
                    </a:moveTo>
                    <a:lnTo>
                      <a:pt x="2224" y="8346"/>
                    </a:lnTo>
                    <a:lnTo>
                      <a:pt x="2056" y="8430"/>
                    </a:lnTo>
                    <a:lnTo>
                      <a:pt x="1930" y="8556"/>
                    </a:lnTo>
                    <a:lnTo>
                      <a:pt x="1888" y="8765"/>
                    </a:lnTo>
                    <a:lnTo>
                      <a:pt x="1888" y="8975"/>
                    </a:lnTo>
                    <a:lnTo>
                      <a:pt x="2014" y="9143"/>
                    </a:lnTo>
                    <a:lnTo>
                      <a:pt x="2140" y="9269"/>
                    </a:lnTo>
                    <a:lnTo>
                      <a:pt x="2349" y="9311"/>
                    </a:lnTo>
                    <a:lnTo>
                      <a:pt x="5369" y="9604"/>
                    </a:lnTo>
                    <a:lnTo>
                      <a:pt x="5620" y="9604"/>
                    </a:lnTo>
                    <a:lnTo>
                      <a:pt x="5788" y="9478"/>
                    </a:lnTo>
                    <a:lnTo>
                      <a:pt x="5872" y="9353"/>
                    </a:lnTo>
                    <a:lnTo>
                      <a:pt x="5914" y="9143"/>
                    </a:lnTo>
                    <a:lnTo>
                      <a:pt x="5914" y="8975"/>
                    </a:lnTo>
                    <a:lnTo>
                      <a:pt x="5830" y="8807"/>
                    </a:lnTo>
                    <a:lnTo>
                      <a:pt x="5662" y="8682"/>
                    </a:lnTo>
                    <a:lnTo>
                      <a:pt x="5495" y="8598"/>
                    </a:lnTo>
                    <a:lnTo>
                      <a:pt x="2433" y="8304"/>
                    </a:lnTo>
                    <a:close/>
                    <a:moveTo>
                      <a:pt x="84669" y="8765"/>
                    </a:moveTo>
                    <a:lnTo>
                      <a:pt x="81608" y="9017"/>
                    </a:lnTo>
                    <a:lnTo>
                      <a:pt x="81440" y="9059"/>
                    </a:lnTo>
                    <a:lnTo>
                      <a:pt x="81272" y="9185"/>
                    </a:lnTo>
                    <a:lnTo>
                      <a:pt x="81189" y="9353"/>
                    </a:lnTo>
                    <a:lnTo>
                      <a:pt x="81147" y="9562"/>
                    </a:lnTo>
                    <a:lnTo>
                      <a:pt x="81189" y="9730"/>
                    </a:lnTo>
                    <a:lnTo>
                      <a:pt x="81314" y="9898"/>
                    </a:lnTo>
                    <a:lnTo>
                      <a:pt x="81482" y="9982"/>
                    </a:lnTo>
                    <a:lnTo>
                      <a:pt x="81650" y="10023"/>
                    </a:lnTo>
                    <a:lnTo>
                      <a:pt x="81692" y="10023"/>
                    </a:lnTo>
                    <a:lnTo>
                      <a:pt x="84753" y="9814"/>
                    </a:lnTo>
                    <a:lnTo>
                      <a:pt x="84963" y="9730"/>
                    </a:lnTo>
                    <a:lnTo>
                      <a:pt x="85089" y="9604"/>
                    </a:lnTo>
                    <a:lnTo>
                      <a:pt x="85172" y="9436"/>
                    </a:lnTo>
                    <a:lnTo>
                      <a:pt x="85214" y="9227"/>
                    </a:lnTo>
                    <a:lnTo>
                      <a:pt x="85172" y="9059"/>
                    </a:lnTo>
                    <a:lnTo>
                      <a:pt x="85047" y="8891"/>
                    </a:lnTo>
                    <a:lnTo>
                      <a:pt x="84879" y="8807"/>
                    </a:lnTo>
                    <a:lnTo>
                      <a:pt x="84711" y="8765"/>
                    </a:lnTo>
                    <a:close/>
                    <a:moveTo>
                      <a:pt x="8472" y="8891"/>
                    </a:moveTo>
                    <a:lnTo>
                      <a:pt x="8304" y="8933"/>
                    </a:lnTo>
                    <a:lnTo>
                      <a:pt x="8137" y="9017"/>
                    </a:lnTo>
                    <a:lnTo>
                      <a:pt x="8011" y="9185"/>
                    </a:lnTo>
                    <a:lnTo>
                      <a:pt x="7969" y="9353"/>
                    </a:lnTo>
                    <a:lnTo>
                      <a:pt x="7969" y="9562"/>
                    </a:lnTo>
                    <a:lnTo>
                      <a:pt x="8095" y="9730"/>
                    </a:lnTo>
                    <a:lnTo>
                      <a:pt x="8220" y="9856"/>
                    </a:lnTo>
                    <a:lnTo>
                      <a:pt x="8430" y="9898"/>
                    </a:lnTo>
                    <a:lnTo>
                      <a:pt x="11449" y="10149"/>
                    </a:lnTo>
                    <a:lnTo>
                      <a:pt x="11491" y="10149"/>
                    </a:lnTo>
                    <a:lnTo>
                      <a:pt x="11701" y="10107"/>
                    </a:lnTo>
                    <a:lnTo>
                      <a:pt x="11869" y="10023"/>
                    </a:lnTo>
                    <a:lnTo>
                      <a:pt x="11953" y="9898"/>
                    </a:lnTo>
                    <a:lnTo>
                      <a:pt x="11995" y="9688"/>
                    </a:lnTo>
                    <a:lnTo>
                      <a:pt x="11995" y="9478"/>
                    </a:lnTo>
                    <a:lnTo>
                      <a:pt x="11911" y="9311"/>
                    </a:lnTo>
                    <a:lnTo>
                      <a:pt x="11743" y="9185"/>
                    </a:lnTo>
                    <a:lnTo>
                      <a:pt x="11533" y="9143"/>
                    </a:lnTo>
                    <a:lnTo>
                      <a:pt x="8514" y="8891"/>
                    </a:lnTo>
                    <a:close/>
                    <a:moveTo>
                      <a:pt x="78589" y="9227"/>
                    </a:moveTo>
                    <a:lnTo>
                      <a:pt x="75527" y="9436"/>
                    </a:lnTo>
                    <a:lnTo>
                      <a:pt x="75359" y="9478"/>
                    </a:lnTo>
                    <a:lnTo>
                      <a:pt x="75192" y="9604"/>
                    </a:lnTo>
                    <a:lnTo>
                      <a:pt x="75066" y="9772"/>
                    </a:lnTo>
                    <a:lnTo>
                      <a:pt x="75066" y="9982"/>
                    </a:lnTo>
                    <a:lnTo>
                      <a:pt x="75108" y="10149"/>
                    </a:lnTo>
                    <a:lnTo>
                      <a:pt x="75234" y="10317"/>
                    </a:lnTo>
                    <a:lnTo>
                      <a:pt x="75359" y="10401"/>
                    </a:lnTo>
                    <a:lnTo>
                      <a:pt x="75569" y="10443"/>
                    </a:lnTo>
                    <a:lnTo>
                      <a:pt x="75611" y="10443"/>
                    </a:lnTo>
                    <a:lnTo>
                      <a:pt x="78630" y="10233"/>
                    </a:lnTo>
                    <a:lnTo>
                      <a:pt x="78840" y="10191"/>
                    </a:lnTo>
                    <a:lnTo>
                      <a:pt x="79008" y="10065"/>
                    </a:lnTo>
                    <a:lnTo>
                      <a:pt x="79092" y="9898"/>
                    </a:lnTo>
                    <a:lnTo>
                      <a:pt x="79134" y="9688"/>
                    </a:lnTo>
                    <a:lnTo>
                      <a:pt x="79092" y="9520"/>
                    </a:lnTo>
                    <a:lnTo>
                      <a:pt x="78966" y="9353"/>
                    </a:lnTo>
                    <a:lnTo>
                      <a:pt x="78798" y="9269"/>
                    </a:lnTo>
                    <a:lnTo>
                      <a:pt x="78589" y="9227"/>
                    </a:lnTo>
                    <a:close/>
                    <a:moveTo>
                      <a:pt x="14553" y="9394"/>
                    </a:moveTo>
                    <a:lnTo>
                      <a:pt x="14343" y="9436"/>
                    </a:lnTo>
                    <a:lnTo>
                      <a:pt x="14217" y="9520"/>
                    </a:lnTo>
                    <a:lnTo>
                      <a:pt x="14091" y="9688"/>
                    </a:lnTo>
                    <a:lnTo>
                      <a:pt x="14049" y="9856"/>
                    </a:lnTo>
                    <a:lnTo>
                      <a:pt x="14049" y="10065"/>
                    </a:lnTo>
                    <a:lnTo>
                      <a:pt x="14175" y="10233"/>
                    </a:lnTo>
                    <a:lnTo>
                      <a:pt x="14301" y="10359"/>
                    </a:lnTo>
                    <a:lnTo>
                      <a:pt x="14511" y="10401"/>
                    </a:lnTo>
                    <a:lnTo>
                      <a:pt x="17572" y="10611"/>
                    </a:lnTo>
                    <a:lnTo>
                      <a:pt x="17614" y="10611"/>
                    </a:lnTo>
                    <a:lnTo>
                      <a:pt x="17782" y="10569"/>
                    </a:lnTo>
                    <a:lnTo>
                      <a:pt x="17949" y="10485"/>
                    </a:lnTo>
                    <a:lnTo>
                      <a:pt x="18033" y="10317"/>
                    </a:lnTo>
                    <a:lnTo>
                      <a:pt x="18117" y="10149"/>
                    </a:lnTo>
                    <a:lnTo>
                      <a:pt x="18075" y="9940"/>
                    </a:lnTo>
                    <a:lnTo>
                      <a:pt x="17991" y="9772"/>
                    </a:lnTo>
                    <a:lnTo>
                      <a:pt x="17824" y="9646"/>
                    </a:lnTo>
                    <a:lnTo>
                      <a:pt x="17614" y="9604"/>
                    </a:lnTo>
                    <a:lnTo>
                      <a:pt x="14595" y="9394"/>
                    </a:lnTo>
                    <a:close/>
                    <a:moveTo>
                      <a:pt x="72508" y="9646"/>
                    </a:moveTo>
                    <a:lnTo>
                      <a:pt x="69447" y="9814"/>
                    </a:lnTo>
                    <a:lnTo>
                      <a:pt x="69237" y="9856"/>
                    </a:lnTo>
                    <a:lnTo>
                      <a:pt x="69069" y="9982"/>
                    </a:lnTo>
                    <a:lnTo>
                      <a:pt x="68985" y="10149"/>
                    </a:lnTo>
                    <a:lnTo>
                      <a:pt x="68943" y="10317"/>
                    </a:lnTo>
                    <a:lnTo>
                      <a:pt x="68985" y="10527"/>
                    </a:lnTo>
                    <a:lnTo>
                      <a:pt x="69111" y="10694"/>
                    </a:lnTo>
                    <a:lnTo>
                      <a:pt x="69279" y="10778"/>
                    </a:lnTo>
                    <a:lnTo>
                      <a:pt x="69447" y="10820"/>
                    </a:lnTo>
                    <a:lnTo>
                      <a:pt x="69488" y="10820"/>
                    </a:lnTo>
                    <a:lnTo>
                      <a:pt x="72550" y="10653"/>
                    </a:lnTo>
                    <a:lnTo>
                      <a:pt x="72759" y="10611"/>
                    </a:lnTo>
                    <a:lnTo>
                      <a:pt x="72885" y="10485"/>
                    </a:lnTo>
                    <a:lnTo>
                      <a:pt x="73011" y="10317"/>
                    </a:lnTo>
                    <a:lnTo>
                      <a:pt x="73011" y="10107"/>
                    </a:lnTo>
                    <a:lnTo>
                      <a:pt x="72969" y="9898"/>
                    </a:lnTo>
                    <a:lnTo>
                      <a:pt x="72885" y="9772"/>
                    </a:lnTo>
                    <a:lnTo>
                      <a:pt x="72718" y="9646"/>
                    </a:lnTo>
                    <a:close/>
                    <a:moveTo>
                      <a:pt x="20633" y="9772"/>
                    </a:moveTo>
                    <a:lnTo>
                      <a:pt x="20424" y="9814"/>
                    </a:lnTo>
                    <a:lnTo>
                      <a:pt x="20298" y="9940"/>
                    </a:lnTo>
                    <a:lnTo>
                      <a:pt x="20172" y="10065"/>
                    </a:lnTo>
                    <a:lnTo>
                      <a:pt x="20130" y="10275"/>
                    </a:lnTo>
                    <a:lnTo>
                      <a:pt x="20172" y="10485"/>
                    </a:lnTo>
                    <a:lnTo>
                      <a:pt x="20256" y="10653"/>
                    </a:lnTo>
                    <a:lnTo>
                      <a:pt x="20424" y="10736"/>
                    </a:lnTo>
                    <a:lnTo>
                      <a:pt x="20591" y="10820"/>
                    </a:lnTo>
                    <a:lnTo>
                      <a:pt x="23653" y="10988"/>
                    </a:lnTo>
                    <a:lnTo>
                      <a:pt x="23695" y="10988"/>
                    </a:lnTo>
                    <a:lnTo>
                      <a:pt x="23862" y="10946"/>
                    </a:lnTo>
                    <a:lnTo>
                      <a:pt x="24030" y="10820"/>
                    </a:lnTo>
                    <a:lnTo>
                      <a:pt x="24156" y="10694"/>
                    </a:lnTo>
                    <a:lnTo>
                      <a:pt x="24198" y="10485"/>
                    </a:lnTo>
                    <a:lnTo>
                      <a:pt x="24156" y="10275"/>
                    </a:lnTo>
                    <a:lnTo>
                      <a:pt x="24072" y="10107"/>
                    </a:lnTo>
                    <a:lnTo>
                      <a:pt x="23904" y="10023"/>
                    </a:lnTo>
                    <a:lnTo>
                      <a:pt x="23695" y="9940"/>
                    </a:lnTo>
                    <a:lnTo>
                      <a:pt x="20675" y="9772"/>
                    </a:lnTo>
                    <a:close/>
                    <a:moveTo>
                      <a:pt x="66385" y="9940"/>
                    </a:moveTo>
                    <a:lnTo>
                      <a:pt x="63324" y="10107"/>
                    </a:lnTo>
                    <a:lnTo>
                      <a:pt x="63156" y="10149"/>
                    </a:lnTo>
                    <a:lnTo>
                      <a:pt x="62988" y="10233"/>
                    </a:lnTo>
                    <a:lnTo>
                      <a:pt x="62905" y="10401"/>
                    </a:lnTo>
                    <a:lnTo>
                      <a:pt x="62863" y="10611"/>
                    </a:lnTo>
                    <a:lnTo>
                      <a:pt x="62905" y="10820"/>
                    </a:lnTo>
                    <a:lnTo>
                      <a:pt x="63030" y="10946"/>
                    </a:lnTo>
                    <a:lnTo>
                      <a:pt x="63156" y="11072"/>
                    </a:lnTo>
                    <a:lnTo>
                      <a:pt x="63366" y="11114"/>
                    </a:lnTo>
                    <a:lnTo>
                      <a:pt x="66427" y="10988"/>
                    </a:lnTo>
                    <a:lnTo>
                      <a:pt x="66637" y="10904"/>
                    </a:lnTo>
                    <a:lnTo>
                      <a:pt x="66805" y="10820"/>
                    </a:lnTo>
                    <a:lnTo>
                      <a:pt x="66888" y="10653"/>
                    </a:lnTo>
                    <a:lnTo>
                      <a:pt x="66930" y="10443"/>
                    </a:lnTo>
                    <a:lnTo>
                      <a:pt x="66888" y="10233"/>
                    </a:lnTo>
                    <a:lnTo>
                      <a:pt x="66763" y="10107"/>
                    </a:lnTo>
                    <a:lnTo>
                      <a:pt x="66595" y="9982"/>
                    </a:lnTo>
                    <a:lnTo>
                      <a:pt x="66427" y="9940"/>
                    </a:lnTo>
                    <a:close/>
                    <a:moveTo>
                      <a:pt x="26756" y="10107"/>
                    </a:moveTo>
                    <a:lnTo>
                      <a:pt x="26546" y="10149"/>
                    </a:lnTo>
                    <a:lnTo>
                      <a:pt x="26379" y="10233"/>
                    </a:lnTo>
                    <a:lnTo>
                      <a:pt x="26253" y="10401"/>
                    </a:lnTo>
                    <a:lnTo>
                      <a:pt x="26211" y="10569"/>
                    </a:lnTo>
                    <a:lnTo>
                      <a:pt x="26253" y="10778"/>
                    </a:lnTo>
                    <a:lnTo>
                      <a:pt x="26337" y="10946"/>
                    </a:lnTo>
                    <a:lnTo>
                      <a:pt x="26504" y="11072"/>
                    </a:lnTo>
                    <a:lnTo>
                      <a:pt x="26714" y="11114"/>
                    </a:lnTo>
                    <a:lnTo>
                      <a:pt x="29775" y="11240"/>
                    </a:lnTo>
                    <a:lnTo>
                      <a:pt x="29985" y="11198"/>
                    </a:lnTo>
                    <a:lnTo>
                      <a:pt x="30153" y="11114"/>
                    </a:lnTo>
                    <a:lnTo>
                      <a:pt x="30237" y="10946"/>
                    </a:lnTo>
                    <a:lnTo>
                      <a:pt x="30279" y="10736"/>
                    </a:lnTo>
                    <a:lnTo>
                      <a:pt x="30237" y="10569"/>
                    </a:lnTo>
                    <a:lnTo>
                      <a:pt x="30153" y="10401"/>
                    </a:lnTo>
                    <a:lnTo>
                      <a:pt x="29985" y="10275"/>
                    </a:lnTo>
                    <a:lnTo>
                      <a:pt x="29817" y="10233"/>
                    </a:lnTo>
                    <a:lnTo>
                      <a:pt x="26756" y="10107"/>
                    </a:lnTo>
                    <a:close/>
                    <a:moveTo>
                      <a:pt x="60305" y="10191"/>
                    </a:moveTo>
                    <a:lnTo>
                      <a:pt x="57243" y="10317"/>
                    </a:lnTo>
                    <a:lnTo>
                      <a:pt x="57034" y="10359"/>
                    </a:lnTo>
                    <a:lnTo>
                      <a:pt x="56866" y="10443"/>
                    </a:lnTo>
                    <a:lnTo>
                      <a:pt x="56782" y="10611"/>
                    </a:lnTo>
                    <a:lnTo>
                      <a:pt x="56740" y="10820"/>
                    </a:lnTo>
                    <a:lnTo>
                      <a:pt x="56782" y="11030"/>
                    </a:lnTo>
                    <a:lnTo>
                      <a:pt x="56908" y="11198"/>
                    </a:lnTo>
                    <a:lnTo>
                      <a:pt x="57075" y="11282"/>
                    </a:lnTo>
                    <a:lnTo>
                      <a:pt x="57243" y="11323"/>
                    </a:lnTo>
                    <a:lnTo>
                      <a:pt x="57285" y="11323"/>
                    </a:lnTo>
                    <a:lnTo>
                      <a:pt x="60305" y="11240"/>
                    </a:lnTo>
                    <a:lnTo>
                      <a:pt x="60514" y="11156"/>
                    </a:lnTo>
                    <a:lnTo>
                      <a:pt x="60682" y="11072"/>
                    </a:lnTo>
                    <a:lnTo>
                      <a:pt x="60766" y="10904"/>
                    </a:lnTo>
                    <a:lnTo>
                      <a:pt x="60808" y="10694"/>
                    </a:lnTo>
                    <a:lnTo>
                      <a:pt x="60766" y="10485"/>
                    </a:lnTo>
                    <a:lnTo>
                      <a:pt x="60682" y="10359"/>
                    </a:lnTo>
                    <a:lnTo>
                      <a:pt x="60514" y="10233"/>
                    </a:lnTo>
                    <a:lnTo>
                      <a:pt x="60305" y="10191"/>
                    </a:lnTo>
                    <a:close/>
                    <a:moveTo>
                      <a:pt x="32837" y="10317"/>
                    </a:moveTo>
                    <a:lnTo>
                      <a:pt x="32627" y="10359"/>
                    </a:lnTo>
                    <a:lnTo>
                      <a:pt x="32459" y="10443"/>
                    </a:lnTo>
                    <a:lnTo>
                      <a:pt x="32375" y="10611"/>
                    </a:lnTo>
                    <a:lnTo>
                      <a:pt x="32333" y="10820"/>
                    </a:lnTo>
                    <a:lnTo>
                      <a:pt x="32375" y="11030"/>
                    </a:lnTo>
                    <a:lnTo>
                      <a:pt x="32459" y="11156"/>
                    </a:lnTo>
                    <a:lnTo>
                      <a:pt x="32627" y="11282"/>
                    </a:lnTo>
                    <a:lnTo>
                      <a:pt x="32795" y="11323"/>
                    </a:lnTo>
                    <a:lnTo>
                      <a:pt x="35856" y="11407"/>
                    </a:lnTo>
                    <a:lnTo>
                      <a:pt x="35898" y="11407"/>
                    </a:lnTo>
                    <a:lnTo>
                      <a:pt x="36066" y="11365"/>
                    </a:lnTo>
                    <a:lnTo>
                      <a:pt x="36233" y="11282"/>
                    </a:lnTo>
                    <a:lnTo>
                      <a:pt x="36359" y="11114"/>
                    </a:lnTo>
                    <a:lnTo>
                      <a:pt x="36401" y="10904"/>
                    </a:lnTo>
                    <a:lnTo>
                      <a:pt x="36359" y="10694"/>
                    </a:lnTo>
                    <a:lnTo>
                      <a:pt x="36233" y="10569"/>
                    </a:lnTo>
                    <a:lnTo>
                      <a:pt x="36108" y="10443"/>
                    </a:lnTo>
                    <a:lnTo>
                      <a:pt x="35898" y="10401"/>
                    </a:lnTo>
                    <a:lnTo>
                      <a:pt x="32837" y="10317"/>
                    </a:lnTo>
                    <a:close/>
                    <a:moveTo>
                      <a:pt x="54224" y="10359"/>
                    </a:moveTo>
                    <a:lnTo>
                      <a:pt x="54182" y="10401"/>
                    </a:lnTo>
                    <a:lnTo>
                      <a:pt x="51121" y="10443"/>
                    </a:lnTo>
                    <a:lnTo>
                      <a:pt x="50953" y="10485"/>
                    </a:lnTo>
                    <a:lnTo>
                      <a:pt x="50785" y="10611"/>
                    </a:lnTo>
                    <a:lnTo>
                      <a:pt x="50659" y="10736"/>
                    </a:lnTo>
                    <a:lnTo>
                      <a:pt x="50617" y="10946"/>
                    </a:lnTo>
                    <a:lnTo>
                      <a:pt x="50659" y="11156"/>
                    </a:lnTo>
                    <a:lnTo>
                      <a:pt x="50785" y="11323"/>
                    </a:lnTo>
                    <a:lnTo>
                      <a:pt x="50953" y="11407"/>
                    </a:lnTo>
                    <a:lnTo>
                      <a:pt x="51121" y="11449"/>
                    </a:lnTo>
                    <a:lnTo>
                      <a:pt x="51163" y="11449"/>
                    </a:lnTo>
                    <a:lnTo>
                      <a:pt x="54224" y="11407"/>
                    </a:lnTo>
                    <a:lnTo>
                      <a:pt x="54392" y="11365"/>
                    </a:lnTo>
                    <a:lnTo>
                      <a:pt x="54559" y="11240"/>
                    </a:lnTo>
                    <a:lnTo>
                      <a:pt x="54685" y="11072"/>
                    </a:lnTo>
                    <a:lnTo>
                      <a:pt x="54685" y="10862"/>
                    </a:lnTo>
                    <a:lnTo>
                      <a:pt x="54685" y="10694"/>
                    </a:lnTo>
                    <a:lnTo>
                      <a:pt x="54559" y="10527"/>
                    </a:lnTo>
                    <a:lnTo>
                      <a:pt x="54434" y="10401"/>
                    </a:lnTo>
                    <a:lnTo>
                      <a:pt x="54224" y="10359"/>
                    </a:lnTo>
                    <a:close/>
                    <a:moveTo>
                      <a:pt x="38917" y="10443"/>
                    </a:moveTo>
                    <a:lnTo>
                      <a:pt x="38750" y="10485"/>
                    </a:lnTo>
                    <a:lnTo>
                      <a:pt x="38582" y="10611"/>
                    </a:lnTo>
                    <a:lnTo>
                      <a:pt x="38456" y="10736"/>
                    </a:lnTo>
                    <a:lnTo>
                      <a:pt x="38414" y="10946"/>
                    </a:lnTo>
                    <a:lnTo>
                      <a:pt x="38456" y="11156"/>
                    </a:lnTo>
                    <a:lnTo>
                      <a:pt x="38582" y="11323"/>
                    </a:lnTo>
                    <a:lnTo>
                      <a:pt x="38708" y="11407"/>
                    </a:lnTo>
                    <a:lnTo>
                      <a:pt x="38917" y="11449"/>
                    </a:lnTo>
                    <a:lnTo>
                      <a:pt x="41979" y="11491"/>
                    </a:lnTo>
                    <a:lnTo>
                      <a:pt x="42188" y="11449"/>
                    </a:lnTo>
                    <a:lnTo>
                      <a:pt x="42356" y="11365"/>
                    </a:lnTo>
                    <a:lnTo>
                      <a:pt x="42440" y="11198"/>
                    </a:lnTo>
                    <a:lnTo>
                      <a:pt x="42482" y="10988"/>
                    </a:lnTo>
                    <a:lnTo>
                      <a:pt x="42440" y="10778"/>
                    </a:lnTo>
                    <a:lnTo>
                      <a:pt x="42356" y="10611"/>
                    </a:lnTo>
                    <a:lnTo>
                      <a:pt x="42188" y="10527"/>
                    </a:lnTo>
                    <a:lnTo>
                      <a:pt x="41979" y="10485"/>
                    </a:lnTo>
                    <a:lnTo>
                      <a:pt x="38917" y="10443"/>
                    </a:lnTo>
                    <a:close/>
                    <a:moveTo>
                      <a:pt x="45040" y="10485"/>
                    </a:moveTo>
                    <a:lnTo>
                      <a:pt x="44830" y="10527"/>
                    </a:lnTo>
                    <a:lnTo>
                      <a:pt x="44663" y="10653"/>
                    </a:lnTo>
                    <a:lnTo>
                      <a:pt x="44579" y="10778"/>
                    </a:lnTo>
                    <a:lnTo>
                      <a:pt x="44537" y="10988"/>
                    </a:lnTo>
                    <a:lnTo>
                      <a:pt x="44579" y="11198"/>
                    </a:lnTo>
                    <a:lnTo>
                      <a:pt x="44663" y="11365"/>
                    </a:lnTo>
                    <a:lnTo>
                      <a:pt x="44830" y="11449"/>
                    </a:lnTo>
                    <a:lnTo>
                      <a:pt x="45040" y="11491"/>
                    </a:lnTo>
                    <a:lnTo>
                      <a:pt x="48101" y="11491"/>
                    </a:lnTo>
                    <a:lnTo>
                      <a:pt x="48269" y="11449"/>
                    </a:lnTo>
                    <a:lnTo>
                      <a:pt x="48437" y="11323"/>
                    </a:lnTo>
                    <a:lnTo>
                      <a:pt x="48563" y="11198"/>
                    </a:lnTo>
                    <a:lnTo>
                      <a:pt x="48604" y="10988"/>
                    </a:lnTo>
                    <a:lnTo>
                      <a:pt x="48563" y="10778"/>
                    </a:lnTo>
                    <a:lnTo>
                      <a:pt x="48437" y="10611"/>
                    </a:lnTo>
                    <a:lnTo>
                      <a:pt x="48269" y="10527"/>
                    </a:lnTo>
                    <a:lnTo>
                      <a:pt x="48101" y="10485"/>
                    </a:lnTo>
                    <a:close/>
                    <a:moveTo>
                      <a:pt x="504" y="9269"/>
                    </a:moveTo>
                    <a:lnTo>
                      <a:pt x="336" y="9311"/>
                    </a:lnTo>
                    <a:lnTo>
                      <a:pt x="169" y="9436"/>
                    </a:lnTo>
                    <a:lnTo>
                      <a:pt x="43" y="9604"/>
                    </a:lnTo>
                    <a:lnTo>
                      <a:pt x="1" y="9772"/>
                    </a:lnTo>
                    <a:lnTo>
                      <a:pt x="1" y="12833"/>
                    </a:lnTo>
                    <a:lnTo>
                      <a:pt x="43" y="13043"/>
                    </a:lnTo>
                    <a:lnTo>
                      <a:pt x="169" y="13211"/>
                    </a:lnTo>
                    <a:lnTo>
                      <a:pt x="336" y="13294"/>
                    </a:lnTo>
                    <a:lnTo>
                      <a:pt x="504" y="13336"/>
                    </a:lnTo>
                    <a:lnTo>
                      <a:pt x="714" y="13294"/>
                    </a:lnTo>
                    <a:lnTo>
                      <a:pt x="882" y="13211"/>
                    </a:lnTo>
                    <a:lnTo>
                      <a:pt x="1007" y="13043"/>
                    </a:lnTo>
                    <a:lnTo>
                      <a:pt x="1049" y="12833"/>
                    </a:lnTo>
                    <a:lnTo>
                      <a:pt x="1049" y="9772"/>
                    </a:lnTo>
                    <a:lnTo>
                      <a:pt x="1007" y="9604"/>
                    </a:lnTo>
                    <a:lnTo>
                      <a:pt x="882" y="9436"/>
                    </a:lnTo>
                    <a:lnTo>
                      <a:pt x="714" y="9311"/>
                    </a:lnTo>
                    <a:lnTo>
                      <a:pt x="504" y="9269"/>
                    </a:lnTo>
                    <a:close/>
                    <a:moveTo>
                      <a:pt x="272961" y="10736"/>
                    </a:moveTo>
                    <a:lnTo>
                      <a:pt x="272751" y="10778"/>
                    </a:lnTo>
                    <a:lnTo>
                      <a:pt x="272583" y="10904"/>
                    </a:lnTo>
                    <a:lnTo>
                      <a:pt x="270570" y="13211"/>
                    </a:lnTo>
                    <a:lnTo>
                      <a:pt x="270486" y="13378"/>
                    </a:lnTo>
                    <a:lnTo>
                      <a:pt x="270444" y="13588"/>
                    </a:lnTo>
                    <a:lnTo>
                      <a:pt x="270528" y="13756"/>
                    </a:lnTo>
                    <a:lnTo>
                      <a:pt x="270654" y="13924"/>
                    </a:lnTo>
                    <a:lnTo>
                      <a:pt x="270780" y="14007"/>
                    </a:lnTo>
                    <a:lnTo>
                      <a:pt x="270948" y="14049"/>
                    </a:lnTo>
                    <a:lnTo>
                      <a:pt x="271157" y="14007"/>
                    </a:lnTo>
                    <a:lnTo>
                      <a:pt x="271283" y="13965"/>
                    </a:lnTo>
                    <a:lnTo>
                      <a:pt x="271367" y="13882"/>
                    </a:lnTo>
                    <a:lnTo>
                      <a:pt x="273338" y="11575"/>
                    </a:lnTo>
                    <a:lnTo>
                      <a:pt x="273464" y="11407"/>
                    </a:lnTo>
                    <a:lnTo>
                      <a:pt x="273464" y="11198"/>
                    </a:lnTo>
                    <a:lnTo>
                      <a:pt x="273422" y="11030"/>
                    </a:lnTo>
                    <a:lnTo>
                      <a:pt x="273296" y="10862"/>
                    </a:lnTo>
                    <a:lnTo>
                      <a:pt x="273170" y="10778"/>
                    </a:lnTo>
                    <a:lnTo>
                      <a:pt x="272961" y="10736"/>
                    </a:lnTo>
                    <a:close/>
                    <a:moveTo>
                      <a:pt x="269019" y="15349"/>
                    </a:moveTo>
                    <a:lnTo>
                      <a:pt x="268809" y="15433"/>
                    </a:lnTo>
                    <a:lnTo>
                      <a:pt x="268683" y="15475"/>
                    </a:lnTo>
                    <a:lnTo>
                      <a:pt x="268599" y="15559"/>
                    </a:lnTo>
                    <a:lnTo>
                      <a:pt x="266712" y="17949"/>
                    </a:lnTo>
                    <a:lnTo>
                      <a:pt x="266586" y="18117"/>
                    </a:lnTo>
                    <a:lnTo>
                      <a:pt x="266586" y="18327"/>
                    </a:lnTo>
                    <a:lnTo>
                      <a:pt x="266628" y="18494"/>
                    </a:lnTo>
                    <a:lnTo>
                      <a:pt x="266796" y="18662"/>
                    </a:lnTo>
                    <a:lnTo>
                      <a:pt x="266922" y="18746"/>
                    </a:lnTo>
                    <a:lnTo>
                      <a:pt x="267090" y="18746"/>
                    </a:lnTo>
                    <a:lnTo>
                      <a:pt x="267299" y="18704"/>
                    </a:lnTo>
                    <a:lnTo>
                      <a:pt x="267425" y="18662"/>
                    </a:lnTo>
                    <a:lnTo>
                      <a:pt x="267509" y="18578"/>
                    </a:lnTo>
                    <a:lnTo>
                      <a:pt x="269396" y="16188"/>
                    </a:lnTo>
                    <a:lnTo>
                      <a:pt x="269480" y="16020"/>
                    </a:lnTo>
                    <a:lnTo>
                      <a:pt x="269522" y="15811"/>
                    </a:lnTo>
                    <a:lnTo>
                      <a:pt x="269438" y="15643"/>
                    </a:lnTo>
                    <a:lnTo>
                      <a:pt x="269312" y="15475"/>
                    </a:lnTo>
                    <a:lnTo>
                      <a:pt x="269186" y="15391"/>
                    </a:lnTo>
                    <a:lnTo>
                      <a:pt x="269019" y="15349"/>
                    </a:lnTo>
                    <a:close/>
                    <a:moveTo>
                      <a:pt x="504" y="15391"/>
                    </a:moveTo>
                    <a:lnTo>
                      <a:pt x="336" y="15433"/>
                    </a:lnTo>
                    <a:lnTo>
                      <a:pt x="169" y="15517"/>
                    </a:lnTo>
                    <a:lnTo>
                      <a:pt x="43" y="15685"/>
                    </a:lnTo>
                    <a:lnTo>
                      <a:pt x="1" y="15894"/>
                    </a:lnTo>
                    <a:lnTo>
                      <a:pt x="1" y="18956"/>
                    </a:lnTo>
                    <a:lnTo>
                      <a:pt x="43" y="19124"/>
                    </a:lnTo>
                    <a:lnTo>
                      <a:pt x="169" y="19291"/>
                    </a:lnTo>
                    <a:lnTo>
                      <a:pt x="336" y="19417"/>
                    </a:lnTo>
                    <a:lnTo>
                      <a:pt x="504" y="19459"/>
                    </a:lnTo>
                    <a:lnTo>
                      <a:pt x="714" y="19417"/>
                    </a:lnTo>
                    <a:lnTo>
                      <a:pt x="882" y="19291"/>
                    </a:lnTo>
                    <a:lnTo>
                      <a:pt x="1007" y="19124"/>
                    </a:lnTo>
                    <a:lnTo>
                      <a:pt x="1049" y="18956"/>
                    </a:lnTo>
                    <a:lnTo>
                      <a:pt x="1049" y="15894"/>
                    </a:lnTo>
                    <a:lnTo>
                      <a:pt x="1007" y="15685"/>
                    </a:lnTo>
                    <a:lnTo>
                      <a:pt x="882" y="15517"/>
                    </a:lnTo>
                    <a:lnTo>
                      <a:pt x="714" y="15433"/>
                    </a:lnTo>
                    <a:lnTo>
                      <a:pt x="504" y="15391"/>
                    </a:lnTo>
                    <a:close/>
                    <a:moveTo>
                      <a:pt x="265119" y="20172"/>
                    </a:moveTo>
                    <a:lnTo>
                      <a:pt x="264993" y="20214"/>
                    </a:lnTo>
                    <a:lnTo>
                      <a:pt x="264909" y="20256"/>
                    </a:lnTo>
                    <a:lnTo>
                      <a:pt x="264825" y="20340"/>
                    </a:lnTo>
                    <a:lnTo>
                      <a:pt x="262980" y="22814"/>
                    </a:lnTo>
                    <a:lnTo>
                      <a:pt x="262896" y="23024"/>
                    </a:lnTo>
                    <a:lnTo>
                      <a:pt x="262896" y="23191"/>
                    </a:lnTo>
                    <a:lnTo>
                      <a:pt x="262980" y="23401"/>
                    </a:lnTo>
                    <a:lnTo>
                      <a:pt x="263106" y="23527"/>
                    </a:lnTo>
                    <a:lnTo>
                      <a:pt x="263273" y="23611"/>
                    </a:lnTo>
                    <a:lnTo>
                      <a:pt x="263525" y="23611"/>
                    </a:lnTo>
                    <a:lnTo>
                      <a:pt x="263651" y="23569"/>
                    </a:lnTo>
                    <a:lnTo>
                      <a:pt x="263735" y="23527"/>
                    </a:lnTo>
                    <a:lnTo>
                      <a:pt x="263819" y="23401"/>
                    </a:lnTo>
                    <a:lnTo>
                      <a:pt x="265622" y="20969"/>
                    </a:lnTo>
                    <a:lnTo>
                      <a:pt x="265706" y="20801"/>
                    </a:lnTo>
                    <a:lnTo>
                      <a:pt x="265706" y="20591"/>
                    </a:lnTo>
                    <a:lnTo>
                      <a:pt x="265664" y="20424"/>
                    </a:lnTo>
                    <a:lnTo>
                      <a:pt x="265538" y="20256"/>
                    </a:lnTo>
                    <a:lnTo>
                      <a:pt x="265370" y="20172"/>
                    </a:lnTo>
                    <a:close/>
                    <a:moveTo>
                      <a:pt x="504" y="21472"/>
                    </a:moveTo>
                    <a:lnTo>
                      <a:pt x="336" y="21514"/>
                    </a:lnTo>
                    <a:lnTo>
                      <a:pt x="169" y="21640"/>
                    </a:lnTo>
                    <a:lnTo>
                      <a:pt x="43" y="21807"/>
                    </a:lnTo>
                    <a:lnTo>
                      <a:pt x="1" y="21975"/>
                    </a:lnTo>
                    <a:lnTo>
                      <a:pt x="1" y="25036"/>
                    </a:lnTo>
                    <a:lnTo>
                      <a:pt x="43" y="25246"/>
                    </a:lnTo>
                    <a:lnTo>
                      <a:pt x="169" y="25414"/>
                    </a:lnTo>
                    <a:lnTo>
                      <a:pt x="336" y="25498"/>
                    </a:lnTo>
                    <a:lnTo>
                      <a:pt x="504" y="25540"/>
                    </a:lnTo>
                    <a:lnTo>
                      <a:pt x="714" y="25498"/>
                    </a:lnTo>
                    <a:lnTo>
                      <a:pt x="882" y="25414"/>
                    </a:lnTo>
                    <a:lnTo>
                      <a:pt x="1007" y="25246"/>
                    </a:lnTo>
                    <a:lnTo>
                      <a:pt x="1049" y="25036"/>
                    </a:lnTo>
                    <a:lnTo>
                      <a:pt x="1049" y="21975"/>
                    </a:lnTo>
                    <a:lnTo>
                      <a:pt x="1007" y="21807"/>
                    </a:lnTo>
                    <a:lnTo>
                      <a:pt x="882" y="21640"/>
                    </a:lnTo>
                    <a:lnTo>
                      <a:pt x="714" y="21514"/>
                    </a:lnTo>
                    <a:lnTo>
                      <a:pt x="504" y="21472"/>
                    </a:lnTo>
                    <a:close/>
                    <a:moveTo>
                      <a:pt x="261512" y="25120"/>
                    </a:moveTo>
                    <a:lnTo>
                      <a:pt x="261428" y="25162"/>
                    </a:lnTo>
                    <a:lnTo>
                      <a:pt x="261302" y="25246"/>
                    </a:lnTo>
                    <a:lnTo>
                      <a:pt x="261219" y="25330"/>
                    </a:lnTo>
                    <a:lnTo>
                      <a:pt x="260128" y="26965"/>
                    </a:lnTo>
                    <a:lnTo>
                      <a:pt x="259667" y="27678"/>
                    </a:lnTo>
                    <a:lnTo>
                      <a:pt x="259541" y="27888"/>
                    </a:lnTo>
                    <a:lnTo>
                      <a:pt x="259457" y="28098"/>
                    </a:lnTo>
                    <a:lnTo>
                      <a:pt x="259499" y="28307"/>
                    </a:lnTo>
                    <a:lnTo>
                      <a:pt x="259583" y="28475"/>
                    </a:lnTo>
                    <a:lnTo>
                      <a:pt x="259709" y="28601"/>
                    </a:lnTo>
                    <a:lnTo>
                      <a:pt x="259835" y="28643"/>
                    </a:lnTo>
                    <a:lnTo>
                      <a:pt x="259961" y="28685"/>
                    </a:lnTo>
                    <a:lnTo>
                      <a:pt x="260086" y="28685"/>
                    </a:lnTo>
                    <a:lnTo>
                      <a:pt x="260212" y="28601"/>
                    </a:lnTo>
                    <a:lnTo>
                      <a:pt x="260338" y="28559"/>
                    </a:lnTo>
                    <a:lnTo>
                      <a:pt x="260422" y="28433"/>
                    </a:lnTo>
                    <a:lnTo>
                      <a:pt x="260548" y="28224"/>
                    </a:lnTo>
                    <a:lnTo>
                      <a:pt x="261009" y="27511"/>
                    </a:lnTo>
                    <a:lnTo>
                      <a:pt x="262057" y="25917"/>
                    </a:lnTo>
                    <a:lnTo>
                      <a:pt x="262141" y="25707"/>
                    </a:lnTo>
                    <a:lnTo>
                      <a:pt x="262141" y="25540"/>
                    </a:lnTo>
                    <a:lnTo>
                      <a:pt x="262099" y="25330"/>
                    </a:lnTo>
                    <a:lnTo>
                      <a:pt x="261932" y="25204"/>
                    </a:lnTo>
                    <a:lnTo>
                      <a:pt x="261806" y="25120"/>
                    </a:lnTo>
                    <a:close/>
                    <a:moveTo>
                      <a:pt x="504" y="27595"/>
                    </a:moveTo>
                    <a:lnTo>
                      <a:pt x="336" y="27636"/>
                    </a:lnTo>
                    <a:lnTo>
                      <a:pt x="169" y="27720"/>
                    </a:lnTo>
                    <a:lnTo>
                      <a:pt x="43" y="27888"/>
                    </a:lnTo>
                    <a:lnTo>
                      <a:pt x="1" y="28098"/>
                    </a:lnTo>
                    <a:lnTo>
                      <a:pt x="1" y="31159"/>
                    </a:lnTo>
                    <a:lnTo>
                      <a:pt x="43" y="31327"/>
                    </a:lnTo>
                    <a:lnTo>
                      <a:pt x="169" y="31495"/>
                    </a:lnTo>
                    <a:lnTo>
                      <a:pt x="336" y="31620"/>
                    </a:lnTo>
                    <a:lnTo>
                      <a:pt x="504" y="31662"/>
                    </a:lnTo>
                    <a:lnTo>
                      <a:pt x="714" y="31620"/>
                    </a:lnTo>
                    <a:lnTo>
                      <a:pt x="882" y="31495"/>
                    </a:lnTo>
                    <a:lnTo>
                      <a:pt x="1007" y="31327"/>
                    </a:lnTo>
                    <a:lnTo>
                      <a:pt x="1049" y="31159"/>
                    </a:lnTo>
                    <a:lnTo>
                      <a:pt x="1049" y="28098"/>
                    </a:lnTo>
                    <a:lnTo>
                      <a:pt x="1007" y="27888"/>
                    </a:lnTo>
                    <a:lnTo>
                      <a:pt x="882" y="27720"/>
                    </a:lnTo>
                    <a:lnTo>
                      <a:pt x="714" y="27636"/>
                    </a:lnTo>
                    <a:lnTo>
                      <a:pt x="504" y="27595"/>
                    </a:lnTo>
                    <a:close/>
                    <a:moveTo>
                      <a:pt x="259331" y="30111"/>
                    </a:moveTo>
                    <a:lnTo>
                      <a:pt x="259122" y="30153"/>
                    </a:lnTo>
                    <a:lnTo>
                      <a:pt x="258954" y="30278"/>
                    </a:lnTo>
                    <a:lnTo>
                      <a:pt x="258828" y="30488"/>
                    </a:lnTo>
                    <a:lnTo>
                      <a:pt x="258828" y="30656"/>
                    </a:lnTo>
                    <a:lnTo>
                      <a:pt x="258870" y="30865"/>
                    </a:lnTo>
                    <a:lnTo>
                      <a:pt x="258996" y="30991"/>
                    </a:lnTo>
                    <a:lnTo>
                      <a:pt x="260338" y="32207"/>
                    </a:lnTo>
                    <a:lnTo>
                      <a:pt x="261219" y="33046"/>
                    </a:lnTo>
                    <a:lnTo>
                      <a:pt x="261386" y="33172"/>
                    </a:lnTo>
                    <a:lnTo>
                      <a:pt x="261596" y="33214"/>
                    </a:lnTo>
                    <a:lnTo>
                      <a:pt x="261764" y="33172"/>
                    </a:lnTo>
                    <a:lnTo>
                      <a:pt x="261932" y="33046"/>
                    </a:lnTo>
                    <a:lnTo>
                      <a:pt x="262057" y="32878"/>
                    </a:lnTo>
                    <a:lnTo>
                      <a:pt x="262099" y="32669"/>
                    </a:lnTo>
                    <a:lnTo>
                      <a:pt x="262057" y="32501"/>
                    </a:lnTo>
                    <a:lnTo>
                      <a:pt x="261932" y="32333"/>
                    </a:lnTo>
                    <a:lnTo>
                      <a:pt x="261009" y="31453"/>
                    </a:lnTo>
                    <a:lnTo>
                      <a:pt x="259667" y="30236"/>
                    </a:lnTo>
                    <a:lnTo>
                      <a:pt x="259499" y="30153"/>
                    </a:lnTo>
                    <a:lnTo>
                      <a:pt x="259331" y="30111"/>
                    </a:lnTo>
                    <a:close/>
                    <a:moveTo>
                      <a:pt x="263693" y="34388"/>
                    </a:moveTo>
                    <a:lnTo>
                      <a:pt x="263525" y="34430"/>
                    </a:lnTo>
                    <a:lnTo>
                      <a:pt x="263357" y="34514"/>
                    </a:lnTo>
                    <a:lnTo>
                      <a:pt x="263232" y="34682"/>
                    </a:lnTo>
                    <a:lnTo>
                      <a:pt x="263190" y="34849"/>
                    </a:lnTo>
                    <a:lnTo>
                      <a:pt x="263232" y="35059"/>
                    </a:lnTo>
                    <a:lnTo>
                      <a:pt x="263315" y="35227"/>
                    </a:lnTo>
                    <a:lnTo>
                      <a:pt x="264322" y="36359"/>
                    </a:lnTo>
                    <a:lnTo>
                      <a:pt x="265328" y="37491"/>
                    </a:lnTo>
                    <a:lnTo>
                      <a:pt x="265412" y="37575"/>
                    </a:lnTo>
                    <a:lnTo>
                      <a:pt x="265538" y="37617"/>
                    </a:lnTo>
                    <a:lnTo>
                      <a:pt x="265748" y="37659"/>
                    </a:lnTo>
                    <a:lnTo>
                      <a:pt x="265915" y="37659"/>
                    </a:lnTo>
                    <a:lnTo>
                      <a:pt x="266041" y="37575"/>
                    </a:lnTo>
                    <a:lnTo>
                      <a:pt x="266167" y="37407"/>
                    </a:lnTo>
                    <a:lnTo>
                      <a:pt x="266251" y="37198"/>
                    </a:lnTo>
                    <a:lnTo>
                      <a:pt x="266209" y="37030"/>
                    </a:lnTo>
                    <a:lnTo>
                      <a:pt x="266125" y="36820"/>
                    </a:lnTo>
                    <a:lnTo>
                      <a:pt x="265077" y="35688"/>
                    </a:lnTo>
                    <a:lnTo>
                      <a:pt x="264070" y="34556"/>
                    </a:lnTo>
                    <a:lnTo>
                      <a:pt x="263902" y="34430"/>
                    </a:lnTo>
                    <a:lnTo>
                      <a:pt x="263693" y="34388"/>
                    </a:lnTo>
                    <a:close/>
                    <a:moveTo>
                      <a:pt x="504" y="33675"/>
                    </a:moveTo>
                    <a:lnTo>
                      <a:pt x="336" y="33717"/>
                    </a:lnTo>
                    <a:lnTo>
                      <a:pt x="169" y="33843"/>
                    </a:lnTo>
                    <a:lnTo>
                      <a:pt x="43" y="34011"/>
                    </a:lnTo>
                    <a:lnTo>
                      <a:pt x="1" y="34178"/>
                    </a:lnTo>
                    <a:lnTo>
                      <a:pt x="1" y="37240"/>
                    </a:lnTo>
                    <a:lnTo>
                      <a:pt x="43" y="37449"/>
                    </a:lnTo>
                    <a:lnTo>
                      <a:pt x="169" y="37617"/>
                    </a:lnTo>
                    <a:lnTo>
                      <a:pt x="336" y="37701"/>
                    </a:lnTo>
                    <a:lnTo>
                      <a:pt x="504" y="37743"/>
                    </a:lnTo>
                    <a:lnTo>
                      <a:pt x="714" y="37701"/>
                    </a:lnTo>
                    <a:lnTo>
                      <a:pt x="882" y="37617"/>
                    </a:lnTo>
                    <a:lnTo>
                      <a:pt x="1007" y="37449"/>
                    </a:lnTo>
                    <a:lnTo>
                      <a:pt x="1049" y="37240"/>
                    </a:lnTo>
                    <a:lnTo>
                      <a:pt x="1049" y="34178"/>
                    </a:lnTo>
                    <a:lnTo>
                      <a:pt x="1007" y="34011"/>
                    </a:lnTo>
                    <a:lnTo>
                      <a:pt x="882" y="33843"/>
                    </a:lnTo>
                    <a:lnTo>
                      <a:pt x="714" y="33717"/>
                    </a:lnTo>
                    <a:lnTo>
                      <a:pt x="504" y="33675"/>
                    </a:lnTo>
                    <a:close/>
                    <a:moveTo>
                      <a:pt x="267677" y="39001"/>
                    </a:moveTo>
                    <a:lnTo>
                      <a:pt x="267509" y="39043"/>
                    </a:lnTo>
                    <a:lnTo>
                      <a:pt x="267341" y="39127"/>
                    </a:lnTo>
                    <a:lnTo>
                      <a:pt x="267215" y="39295"/>
                    </a:lnTo>
                    <a:lnTo>
                      <a:pt x="267173" y="39462"/>
                    </a:lnTo>
                    <a:lnTo>
                      <a:pt x="267173" y="39672"/>
                    </a:lnTo>
                    <a:lnTo>
                      <a:pt x="267257" y="39840"/>
                    </a:lnTo>
                    <a:lnTo>
                      <a:pt x="268222" y="41014"/>
                    </a:lnTo>
                    <a:lnTo>
                      <a:pt x="269144" y="42230"/>
                    </a:lnTo>
                    <a:lnTo>
                      <a:pt x="269228" y="42356"/>
                    </a:lnTo>
                    <a:lnTo>
                      <a:pt x="269312" y="42398"/>
                    </a:lnTo>
                    <a:lnTo>
                      <a:pt x="269438" y="42440"/>
                    </a:lnTo>
                    <a:lnTo>
                      <a:pt x="269690" y="42440"/>
                    </a:lnTo>
                    <a:lnTo>
                      <a:pt x="269857" y="42356"/>
                    </a:lnTo>
                    <a:lnTo>
                      <a:pt x="269983" y="42188"/>
                    </a:lnTo>
                    <a:lnTo>
                      <a:pt x="270025" y="42020"/>
                    </a:lnTo>
                    <a:lnTo>
                      <a:pt x="270025" y="41811"/>
                    </a:lnTo>
                    <a:lnTo>
                      <a:pt x="269941" y="41643"/>
                    </a:lnTo>
                    <a:lnTo>
                      <a:pt x="269019" y="40427"/>
                    </a:lnTo>
                    <a:lnTo>
                      <a:pt x="268054" y="39211"/>
                    </a:lnTo>
                    <a:lnTo>
                      <a:pt x="267970" y="39127"/>
                    </a:lnTo>
                    <a:lnTo>
                      <a:pt x="267886" y="39085"/>
                    </a:lnTo>
                    <a:lnTo>
                      <a:pt x="267677" y="39001"/>
                    </a:lnTo>
                    <a:close/>
                    <a:moveTo>
                      <a:pt x="504" y="39798"/>
                    </a:moveTo>
                    <a:lnTo>
                      <a:pt x="336" y="39840"/>
                    </a:lnTo>
                    <a:lnTo>
                      <a:pt x="169" y="39924"/>
                    </a:lnTo>
                    <a:lnTo>
                      <a:pt x="43" y="40091"/>
                    </a:lnTo>
                    <a:lnTo>
                      <a:pt x="1" y="40301"/>
                    </a:lnTo>
                    <a:lnTo>
                      <a:pt x="1" y="43362"/>
                    </a:lnTo>
                    <a:lnTo>
                      <a:pt x="43" y="43530"/>
                    </a:lnTo>
                    <a:lnTo>
                      <a:pt x="169" y="43698"/>
                    </a:lnTo>
                    <a:lnTo>
                      <a:pt x="336" y="43824"/>
                    </a:lnTo>
                    <a:lnTo>
                      <a:pt x="504" y="43866"/>
                    </a:lnTo>
                    <a:lnTo>
                      <a:pt x="714" y="43824"/>
                    </a:lnTo>
                    <a:lnTo>
                      <a:pt x="882" y="43698"/>
                    </a:lnTo>
                    <a:lnTo>
                      <a:pt x="1007" y="43530"/>
                    </a:lnTo>
                    <a:lnTo>
                      <a:pt x="1049" y="43362"/>
                    </a:lnTo>
                    <a:lnTo>
                      <a:pt x="1049" y="40301"/>
                    </a:lnTo>
                    <a:lnTo>
                      <a:pt x="1007" y="40091"/>
                    </a:lnTo>
                    <a:lnTo>
                      <a:pt x="882" y="39924"/>
                    </a:lnTo>
                    <a:lnTo>
                      <a:pt x="714" y="39840"/>
                    </a:lnTo>
                    <a:lnTo>
                      <a:pt x="504" y="39798"/>
                    </a:lnTo>
                    <a:close/>
                    <a:moveTo>
                      <a:pt x="271325" y="43907"/>
                    </a:moveTo>
                    <a:lnTo>
                      <a:pt x="271157" y="43949"/>
                    </a:lnTo>
                    <a:lnTo>
                      <a:pt x="271032" y="43991"/>
                    </a:lnTo>
                    <a:lnTo>
                      <a:pt x="270906" y="44159"/>
                    </a:lnTo>
                    <a:lnTo>
                      <a:pt x="270822" y="44327"/>
                    </a:lnTo>
                    <a:lnTo>
                      <a:pt x="270822" y="44537"/>
                    </a:lnTo>
                    <a:lnTo>
                      <a:pt x="270906" y="44704"/>
                    </a:lnTo>
                    <a:lnTo>
                      <a:pt x="271744" y="45962"/>
                    </a:lnTo>
                    <a:lnTo>
                      <a:pt x="272583" y="47220"/>
                    </a:lnTo>
                    <a:lnTo>
                      <a:pt x="272667" y="47346"/>
                    </a:lnTo>
                    <a:lnTo>
                      <a:pt x="272751" y="47430"/>
                    </a:lnTo>
                    <a:lnTo>
                      <a:pt x="272877" y="47472"/>
                    </a:lnTo>
                    <a:lnTo>
                      <a:pt x="273128" y="47472"/>
                    </a:lnTo>
                    <a:lnTo>
                      <a:pt x="273296" y="47388"/>
                    </a:lnTo>
                    <a:lnTo>
                      <a:pt x="273422" y="47262"/>
                    </a:lnTo>
                    <a:lnTo>
                      <a:pt x="273506" y="47095"/>
                    </a:lnTo>
                    <a:lnTo>
                      <a:pt x="273506" y="46885"/>
                    </a:lnTo>
                    <a:lnTo>
                      <a:pt x="273422" y="46675"/>
                    </a:lnTo>
                    <a:lnTo>
                      <a:pt x="272583" y="45417"/>
                    </a:lnTo>
                    <a:lnTo>
                      <a:pt x="271744" y="44117"/>
                    </a:lnTo>
                    <a:lnTo>
                      <a:pt x="271661" y="44033"/>
                    </a:lnTo>
                    <a:lnTo>
                      <a:pt x="271535" y="43991"/>
                    </a:lnTo>
                    <a:lnTo>
                      <a:pt x="271451" y="43949"/>
                    </a:lnTo>
                    <a:lnTo>
                      <a:pt x="271325" y="43907"/>
                    </a:lnTo>
                    <a:close/>
                    <a:moveTo>
                      <a:pt x="196680" y="47807"/>
                    </a:moveTo>
                    <a:lnTo>
                      <a:pt x="196512" y="47849"/>
                    </a:lnTo>
                    <a:lnTo>
                      <a:pt x="196344" y="47933"/>
                    </a:lnTo>
                    <a:lnTo>
                      <a:pt x="196218" y="48101"/>
                    </a:lnTo>
                    <a:lnTo>
                      <a:pt x="196176" y="48311"/>
                    </a:lnTo>
                    <a:lnTo>
                      <a:pt x="196218" y="48520"/>
                    </a:lnTo>
                    <a:lnTo>
                      <a:pt x="196344" y="48646"/>
                    </a:lnTo>
                    <a:lnTo>
                      <a:pt x="196512" y="48772"/>
                    </a:lnTo>
                    <a:lnTo>
                      <a:pt x="196680" y="48814"/>
                    </a:lnTo>
                    <a:lnTo>
                      <a:pt x="199741" y="48814"/>
                    </a:lnTo>
                    <a:lnTo>
                      <a:pt x="199951" y="48772"/>
                    </a:lnTo>
                    <a:lnTo>
                      <a:pt x="200118" y="48688"/>
                    </a:lnTo>
                    <a:lnTo>
                      <a:pt x="200202" y="48520"/>
                    </a:lnTo>
                    <a:lnTo>
                      <a:pt x="200244" y="48311"/>
                    </a:lnTo>
                    <a:lnTo>
                      <a:pt x="200202" y="48101"/>
                    </a:lnTo>
                    <a:lnTo>
                      <a:pt x="200118" y="47975"/>
                    </a:lnTo>
                    <a:lnTo>
                      <a:pt x="199951" y="47849"/>
                    </a:lnTo>
                    <a:lnTo>
                      <a:pt x="199741" y="47807"/>
                    </a:lnTo>
                    <a:close/>
                    <a:moveTo>
                      <a:pt x="193660" y="47807"/>
                    </a:moveTo>
                    <a:lnTo>
                      <a:pt x="190599" y="47849"/>
                    </a:lnTo>
                    <a:lnTo>
                      <a:pt x="190389" y="47891"/>
                    </a:lnTo>
                    <a:lnTo>
                      <a:pt x="190221" y="48017"/>
                    </a:lnTo>
                    <a:lnTo>
                      <a:pt x="190138" y="48185"/>
                    </a:lnTo>
                    <a:lnTo>
                      <a:pt x="190096" y="48353"/>
                    </a:lnTo>
                    <a:lnTo>
                      <a:pt x="190138" y="48562"/>
                    </a:lnTo>
                    <a:lnTo>
                      <a:pt x="190221" y="48730"/>
                    </a:lnTo>
                    <a:lnTo>
                      <a:pt x="190389" y="48814"/>
                    </a:lnTo>
                    <a:lnTo>
                      <a:pt x="190599" y="48856"/>
                    </a:lnTo>
                    <a:lnTo>
                      <a:pt x="193660" y="48814"/>
                    </a:lnTo>
                    <a:lnTo>
                      <a:pt x="193828" y="48772"/>
                    </a:lnTo>
                    <a:lnTo>
                      <a:pt x="193996" y="48688"/>
                    </a:lnTo>
                    <a:lnTo>
                      <a:pt x="194121" y="48520"/>
                    </a:lnTo>
                    <a:lnTo>
                      <a:pt x="194163" y="48311"/>
                    </a:lnTo>
                    <a:lnTo>
                      <a:pt x="194121" y="48101"/>
                    </a:lnTo>
                    <a:lnTo>
                      <a:pt x="193996" y="47975"/>
                    </a:lnTo>
                    <a:lnTo>
                      <a:pt x="193828" y="47849"/>
                    </a:lnTo>
                    <a:lnTo>
                      <a:pt x="193660" y="47807"/>
                    </a:lnTo>
                    <a:close/>
                    <a:moveTo>
                      <a:pt x="202802" y="47849"/>
                    </a:moveTo>
                    <a:lnTo>
                      <a:pt x="202592" y="47891"/>
                    </a:lnTo>
                    <a:lnTo>
                      <a:pt x="202467" y="47975"/>
                    </a:lnTo>
                    <a:lnTo>
                      <a:pt x="202341" y="48143"/>
                    </a:lnTo>
                    <a:lnTo>
                      <a:pt x="202299" y="48353"/>
                    </a:lnTo>
                    <a:lnTo>
                      <a:pt x="202341" y="48520"/>
                    </a:lnTo>
                    <a:lnTo>
                      <a:pt x="202425" y="48688"/>
                    </a:lnTo>
                    <a:lnTo>
                      <a:pt x="202592" y="48814"/>
                    </a:lnTo>
                    <a:lnTo>
                      <a:pt x="202802" y="48856"/>
                    </a:lnTo>
                    <a:lnTo>
                      <a:pt x="205863" y="48898"/>
                    </a:lnTo>
                    <a:lnTo>
                      <a:pt x="206031" y="48856"/>
                    </a:lnTo>
                    <a:lnTo>
                      <a:pt x="206199" y="48772"/>
                    </a:lnTo>
                    <a:lnTo>
                      <a:pt x="206325" y="48604"/>
                    </a:lnTo>
                    <a:lnTo>
                      <a:pt x="206367" y="48395"/>
                    </a:lnTo>
                    <a:lnTo>
                      <a:pt x="206325" y="48227"/>
                    </a:lnTo>
                    <a:lnTo>
                      <a:pt x="206241" y="48059"/>
                    </a:lnTo>
                    <a:lnTo>
                      <a:pt x="206073" y="47933"/>
                    </a:lnTo>
                    <a:lnTo>
                      <a:pt x="205863" y="47891"/>
                    </a:lnTo>
                    <a:lnTo>
                      <a:pt x="202802" y="47849"/>
                    </a:lnTo>
                    <a:close/>
                    <a:moveTo>
                      <a:pt x="187538" y="47891"/>
                    </a:moveTo>
                    <a:lnTo>
                      <a:pt x="184476" y="47975"/>
                    </a:lnTo>
                    <a:lnTo>
                      <a:pt x="184267" y="48017"/>
                    </a:lnTo>
                    <a:lnTo>
                      <a:pt x="184141" y="48143"/>
                    </a:lnTo>
                    <a:lnTo>
                      <a:pt x="184015" y="48311"/>
                    </a:lnTo>
                    <a:lnTo>
                      <a:pt x="183973" y="48520"/>
                    </a:lnTo>
                    <a:lnTo>
                      <a:pt x="184015" y="48688"/>
                    </a:lnTo>
                    <a:lnTo>
                      <a:pt x="184141" y="48856"/>
                    </a:lnTo>
                    <a:lnTo>
                      <a:pt x="184308" y="48982"/>
                    </a:lnTo>
                    <a:lnTo>
                      <a:pt x="184476" y="49024"/>
                    </a:lnTo>
                    <a:lnTo>
                      <a:pt x="184518" y="49024"/>
                    </a:lnTo>
                    <a:lnTo>
                      <a:pt x="187538" y="48940"/>
                    </a:lnTo>
                    <a:lnTo>
                      <a:pt x="187747" y="48898"/>
                    </a:lnTo>
                    <a:lnTo>
                      <a:pt x="187915" y="48772"/>
                    </a:lnTo>
                    <a:lnTo>
                      <a:pt x="187999" y="48604"/>
                    </a:lnTo>
                    <a:lnTo>
                      <a:pt x="188041" y="48395"/>
                    </a:lnTo>
                    <a:lnTo>
                      <a:pt x="187999" y="48227"/>
                    </a:lnTo>
                    <a:lnTo>
                      <a:pt x="187915" y="48059"/>
                    </a:lnTo>
                    <a:lnTo>
                      <a:pt x="187747" y="47933"/>
                    </a:lnTo>
                    <a:lnTo>
                      <a:pt x="187538" y="47891"/>
                    </a:lnTo>
                    <a:close/>
                    <a:moveTo>
                      <a:pt x="208925" y="47975"/>
                    </a:moveTo>
                    <a:lnTo>
                      <a:pt x="208715" y="48017"/>
                    </a:lnTo>
                    <a:lnTo>
                      <a:pt x="208547" y="48101"/>
                    </a:lnTo>
                    <a:lnTo>
                      <a:pt x="208463" y="48269"/>
                    </a:lnTo>
                    <a:lnTo>
                      <a:pt x="208380" y="48478"/>
                    </a:lnTo>
                    <a:lnTo>
                      <a:pt x="208422" y="48646"/>
                    </a:lnTo>
                    <a:lnTo>
                      <a:pt x="208547" y="48814"/>
                    </a:lnTo>
                    <a:lnTo>
                      <a:pt x="208715" y="48940"/>
                    </a:lnTo>
                    <a:lnTo>
                      <a:pt x="208883" y="48982"/>
                    </a:lnTo>
                    <a:lnTo>
                      <a:pt x="211944" y="49107"/>
                    </a:lnTo>
                    <a:lnTo>
                      <a:pt x="212154" y="49066"/>
                    </a:lnTo>
                    <a:lnTo>
                      <a:pt x="212322" y="48940"/>
                    </a:lnTo>
                    <a:lnTo>
                      <a:pt x="212405" y="48772"/>
                    </a:lnTo>
                    <a:lnTo>
                      <a:pt x="212489" y="48604"/>
                    </a:lnTo>
                    <a:lnTo>
                      <a:pt x="212447" y="48395"/>
                    </a:lnTo>
                    <a:lnTo>
                      <a:pt x="212322" y="48227"/>
                    </a:lnTo>
                    <a:lnTo>
                      <a:pt x="212196" y="48101"/>
                    </a:lnTo>
                    <a:lnTo>
                      <a:pt x="211986" y="48059"/>
                    </a:lnTo>
                    <a:lnTo>
                      <a:pt x="208925" y="47975"/>
                    </a:lnTo>
                    <a:close/>
                    <a:moveTo>
                      <a:pt x="181415" y="48101"/>
                    </a:moveTo>
                    <a:lnTo>
                      <a:pt x="178354" y="48227"/>
                    </a:lnTo>
                    <a:lnTo>
                      <a:pt x="178186" y="48269"/>
                    </a:lnTo>
                    <a:lnTo>
                      <a:pt x="178018" y="48395"/>
                    </a:lnTo>
                    <a:lnTo>
                      <a:pt x="177934" y="48562"/>
                    </a:lnTo>
                    <a:lnTo>
                      <a:pt x="177892" y="48730"/>
                    </a:lnTo>
                    <a:lnTo>
                      <a:pt x="177934" y="48940"/>
                    </a:lnTo>
                    <a:lnTo>
                      <a:pt x="178060" y="49107"/>
                    </a:lnTo>
                    <a:lnTo>
                      <a:pt x="178186" y="49191"/>
                    </a:lnTo>
                    <a:lnTo>
                      <a:pt x="178396" y="49233"/>
                    </a:lnTo>
                    <a:lnTo>
                      <a:pt x="178437" y="49233"/>
                    </a:lnTo>
                    <a:lnTo>
                      <a:pt x="181457" y="49107"/>
                    </a:lnTo>
                    <a:lnTo>
                      <a:pt x="181667" y="49066"/>
                    </a:lnTo>
                    <a:lnTo>
                      <a:pt x="181834" y="48940"/>
                    </a:lnTo>
                    <a:lnTo>
                      <a:pt x="181918" y="48772"/>
                    </a:lnTo>
                    <a:lnTo>
                      <a:pt x="181960" y="48562"/>
                    </a:lnTo>
                    <a:lnTo>
                      <a:pt x="181918" y="48395"/>
                    </a:lnTo>
                    <a:lnTo>
                      <a:pt x="181792" y="48227"/>
                    </a:lnTo>
                    <a:lnTo>
                      <a:pt x="181625" y="48143"/>
                    </a:lnTo>
                    <a:lnTo>
                      <a:pt x="181457" y="48101"/>
                    </a:lnTo>
                    <a:close/>
                    <a:moveTo>
                      <a:pt x="215005" y="48185"/>
                    </a:moveTo>
                    <a:lnTo>
                      <a:pt x="214838" y="48227"/>
                    </a:lnTo>
                    <a:lnTo>
                      <a:pt x="214670" y="48353"/>
                    </a:lnTo>
                    <a:lnTo>
                      <a:pt x="214544" y="48478"/>
                    </a:lnTo>
                    <a:lnTo>
                      <a:pt x="214502" y="48688"/>
                    </a:lnTo>
                    <a:lnTo>
                      <a:pt x="214544" y="48898"/>
                    </a:lnTo>
                    <a:lnTo>
                      <a:pt x="214628" y="49024"/>
                    </a:lnTo>
                    <a:lnTo>
                      <a:pt x="214796" y="49149"/>
                    </a:lnTo>
                    <a:lnTo>
                      <a:pt x="215005" y="49191"/>
                    </a:lnTo>
                    <a:lnTo>
                      <a:pt x="218025" y="49359"/>
                    </a:lnTo>
                    <a:lnTo>
                      <a:pt x="218067" y="49359"/>
                    </a:lnTo>
                    <a:lnTo>
                      <a:pt x="218276" y="49317"/>
                    </a:lnTo>
                    <a:lnTo>
                      <a:pt x="218402" y="49233"/>
                    </a:lnTo>
                    <a:lnTo>
                      <a:pt x="218528" y="49066"/>
                    </a:lnTo>
                    <a:lnTo>
                      <a:pt x="218570" y="48856"/>
                    </a:lnTo>
                    <a:lnTo>
                      <a:pt x="218528" y="48688"/>
                    </a:lnTo>
                    <a:lnTo>
                      <a:pt x="218444" y="48520"/>
                    </a:lnTo>
                    <a:lnTo>
                      <a:pt x="218276" y="48395"/>
                    </a:lnTo>
                    <a:lnTo>
                      <a:pt x="218109" y="48353"/>
                    </a:lnTo>
                    <a:lnTo>
                      <a:pt x="215047" y="48185"/>
                    </a:lnTo>
                    <a:close/>
                    <a:moveTo>
                      <a:pt x="175334" y="48353"/>
                    </a:moveTo>
                    <a:lnTo>
                      <a:pt x="172273" y="48520"/>
                    </a:lnTo>
                    <a:lnTo>
                      <a:pt x="172063" y="48562"/>
                    </a:lnTo>
                    <a:lnTo>
                      <a:pt x="171937" y="48688"/>
                    </a:lnTo>
                    <a:lnTo>
                      <a:pt x="171812" y="48856"/>
                    </a:lnTo>
                    <a:lnTo>
                      <a:pt x="171812" y="49066"/>
                    </a:lnTo>
                    <a:lnTo>
                      <a:pt x="171854" y="49233"/>
                    </a:lnTo>
                    <a:lnTo>
                      <a:pt x="171937" y="49401"/>
                    </a:lnTo>
                    <a:lnTo>
                      <a:pt x="172105" y="49485"/>
                    </a:lnTo>
                    <a:lnTo>
                      <a:pt x="172315" y="49527"/>
                    </a:lnTo>
                    <a:lnTo>
                      <a:pt x="175376" y="49359"/>
                    </a:lnTo>
                    <a:lnTo>
                      <a:pt x="175586" y="49317"/>
                    </a:lnTo>
                    <a:lnTo>
                      <a:pt x="175712" y="49191"/>
                    </a:lnTo>
                    <a:lnTo>
                      <a:pt x="175837" y="49024"/>
                    </a:lnTo>
                    <a:lnTo>
                      <a:pt x="175837" y="48856"/>
                    </a:lnTo>
                    <a:lnTo>
                      <a:pt x="175796" y="48646"/>
                    </a:lnTo>
                    <a:lnTo>
                      <a:pt x="175712" y="48478"/>
                    </a:lnTo>
                    <a:lnTo>
                      <a:pt x="175544" y="48395"/>
                    </a:lnTo>
                    <a:lnTo>
                      <a:pt x="175376" y="48353"/>
                    </a:lnTo>
                    <a:close/>
                    <a:moveTo>
                      <a:pt x="220918" y="48520"/>
                    </a:moveTo>
                    <a:lnTo>
                      <a:pt x="220751" y="48646"/>
                    </a:lnTo>
                    <a:lnTo>
                      <a:pt x="220667" y="48772"/>
                    </a:lnTo>
                    <a:lnTo>
                      <a:pt x="220625" y="48982"/>
                    </a:lnTo>
                    <a:lnTo>
                      <a:pt x="220625" y="49191"/>
                    </a:lnTo>
                    <a:lnTo>
                      <a:pt x="220751" y="49359"/>
                    </a:lnTo>
                    <a:lnTo>
                      <a:pt x="220876" y="49485"/>
                    </a:lnTo>
                    <a:lnTo>
                      <a:pt x="221086" y="49527"/>
                    </a:lnTo>
                    <a:lnTo>
                      <a:pt x="224147" y="49695"/>
                    </a:lnTo>
                    <a:lnTo>
                      <a:pt x="224357" y="49653"/>
                    </a:lnTo>
                    <a:lnTo>
                      <a:pt x="224525" y="49569"/>
                    </a:lnTo>
                    <a:lnTo>
                      <a:pt x="224609" y="49401"/>
                    </a:lnTo>
                    <a:lnTo>
                      <a:pt x="224693" y="49233"/>
                    </a:lnTo>
                    <a:lnTo>
                      <a:pt x="224651" y="49024"/>
                    </a:lnTo>
                    <a:lnTo>
                      <a:pt x="224567" y="48856"/>
                    </a:lnTo>
                    <a:lnTo>
                      <a:pt x="224399" y="48730"/>
                    </a:lnTo>
                    <a:lnTo>
                      <a:pt x="224189" y="48688"/>
                    </a:lnTo>
                    <a:lnTo>
                      <a:pt x="221128" y="48520"/>
                    </a:lnTo>
                    <a:close/>
                    <a:moveTo>
                      <a:pt x="504" y="45878"/>
                    </a:moveTo>
                    <a:lnTo>
                      <a:pt x="336" y="45920"/>
                    </a:lnTo>
                    <a:lnTo>
                      <a:pt x="169" y="46046"/>
                    </a:lnTo>
                    <a:lnTo>
                      <a:pt x="43" y="46214"/>
                    </a:lnTo>
                    <a:lnTo>
                      <a:pt x="1" y="46382"/>
                    </a:lnTo>
                    <a:lnTo>
                      <a:pt x="1" y="49443"/>
                    </a:lnTo>
                    <a:lnTo>
                      <a:pt x="43" y="49653"/>
                    </a:lnTo>
                    <a:lnTo>
                      <a:pt x="169" y="49820"/>
                    </a:lnTo>
                    <a:lnTo>
                      <a:pt x="336" y="49904"/>
                    </a:lnTo>
                    <a:lnTo>
                      <a:pt x="504" y="49946"/>
                    </a:lnTo>
                    <a:lnTo>
                      <a:pt x="714" y="49904"/>
                    </a:lnTo>
                    <a:lnTo>
                      <a:pt x="882" y="49820"/>
                    </a:lnTo>
                    <a:lnTo>
                      <a:pt x="1007" y="49653"/>
                    </a:lnTo>
                    <a:lnTo>
                      <a:pt x="1049" y="49443"/>
                    </a:lnTo>
                    <a:lnTo>
                      <a:pt x="1049" y="46382"/>
                    </a:lnTo>
                    <a:lnTo>
                      <a:pt x="1007" y="46214"/>
                    </a:lnTo>
                    <a:lnTo>
                      <a:pt x="882" y="46046"/>
                    </a:lnTo>
                    <a:lnTo>
                      <a:pt x="714" y="45920"/>
                    </a:lnTo>
                    <a:lnTo>
                      <a:pt x="504" y="45878"/>
                    </a:lnTo>
                    <a:close/>
                    <a:moveTo>
                      <a:pt x="169254" y="48688"/>
                    </a:moveTo>
                    <a:lnTo>
                      <a:pt x="169212" y="48730"/>
                    </a:lnTo>
                    <a:lnTo>
                      <a:pt x="166192" y="48898"/>
                    </a:lnTo>
                    <a:lnTo>
                      <a:pt x="165983" y="48982"/>
                    </a:lnTo>
                    <a:lnTo>
                      <a:pt x="165815" y="49107"/>
                    </a:lnTo>
                    <a:lnTo>
                      <a:pt x="165731" y="49275"/>
                    </a:lnTo>
                    <a:lnTo>
                      <a:pt x="165689" y="49443"/>
                    </a:lnTo>
                    <a:lnTo>
                      <a:pt x="165773" y="49653"/>
                    </a:lnTo>
                    <a:lnTo>
                      <a:pt x="165857" y="49778"/>
                    </a:lnTo>
                    <a:lnTo>
                      <a:pt x="166025" y="49904"/>
                    </a:lnTo>
                    <a:lnTo>
                      <a:pt x="166192" y="49946"/>
                    </a:lnTo>
                    <a:lnTo>
                      <a:pt x="166234" y="49946"/>
                    </a:lnTo>
                    <a:lnTo>
                      <a:pt x="169295" y="49737"/>
                    </a:lnTo>
                    <a:lnTo>
                      <a:pt x="169463" y="49653"/>
                    </a:lnTo>
                    <a:lnTo>
                      <a:pt x="169631" y="49569"/>
                    </a:lnTo>
                    <a:lnTo>
                      <a:pt x="169757" y="49401"/>
                    </a:lnTo>
                    <a:lnTo>
                      <a:pt x="169757" y="49191"/>
                    </a:lnTo>
                    <a:lnTo>
                      <a:pt x="169715" y="48982"/>
                    </a:lnTo>
                    <a:lnTo>
                      <a:pt x="169589" y="48856"/>
                    </a:lnTo>
                    <a:lnTo>
                      <a:pt x="169463" y="48730"/>
                    </a:lnTo>
                    <a:lnTo>
                      <a:pt x="169254" y="48688"/>
                    </a:lnTo>
                    <a:close/>
                    <a:moveTo>
                      <a:pt x="227209" y="48898"/>
                    </a:moveTo>
                    <a:lnTo>
                      <a:pt x="227041" y="48940"/>
                    </a:lnTo>
                    <a:lnTo>
                      <a:pt x="226873" y="49024"/>
                    </a:lnTo>
                    <a:lnTo>
                      <a:pt x="226747" y="49191"/>
                    </a:lnTo>
                    <a:lnTo>
                      <a:pt x="226705" y="49359"/>
                    </a:lnTo>
                    <a:lnTo>
                      <a:pt x="226747" y="49569"/>
                    </a:lnTo>
                    <a:lnTo>
                      <a:pt x="226831" y="49737"/>
                    </a:lnTo>
                    <a:lnTo>
                      <a:pt x="226999" y="49862"/>
                    </a:lnTo>
                    <a:lnTo>
                      <a:pt x="227167" y="49904"/>
                    </a:lnTo>
                    <a:lnTo>
                      <a:pt x="230228" y="50156"/>
                    </a:lnTo>
                    <a:lnTo>
                      <a:pt x="230270" y="50156"/>
                    </a:lnTo>
                    <a:lnTo>
                      <a:pt x="230438" y="50114"/>
                    </a:lnTo>
                    <a:lnTo>
                      <a:pt x="230606" y="49988"/>
                    </a:lnTo>
                    <a:lnTo>
                      <a:pt x="230731" y="49862"/>
                    </a:lnTo>
                    <a:lnTo>
                      <a:pt x="230773" y="49653"/>
                    </a:lnTo>
                    <a:lnTo>
                      <a:pt x="230731" y="49485"/>
                    </a:lnTo>
                    <a:lnTo>
                      <a:pt x="230647" y="49317"/>
                    </a:lnTo>
                    <a:lnTo>
                      <a:pt x="230480" y="49191"/>
                    </a:lnTo>
                    <a:lnTo>
                      <a:pt x="230312" y="49107"/>
                    </a:lnTo>
                    <a:lnTo>
                      <a:pt x="227251" y="48898"/>
                    </a:lnTo>
                    <a:close/>
                    <a:moveTo>
                      <a:pt x="163131" y="49149"/>
                    </a:moveTo>
                    <a:lnTo>
                      <a:pt x="160070" y="49401"/>
                    </a:lnTo>
                    <a:lnTo>
                      <a:pt x="159902" y="49443"/>
                    </a:lnTo>
                    <a:lnTo>
                      <a:pt x="159734" y="49569"/>
                    </a:lnTo>
                    <a:lnTo>
                      <a:pt x="159650" y="49737"/>
                    </a:lnTo>
                    <a:lnTo>
                      <a:pt x="159608" y="49946"/>
                    </a:lnTo>
                    <a:lnTo>
                      <a:pt x="159692" y="50114"/>
                    </a:lnTo>
                    <a:lnTo>
                      <a:pt x="159776" y="50282"/>
                    </a:lnTo>
                    <a:lnTo>
                      <a:pt x="159944" y="50366"/>
                    </a:lnTo>
                    <a:lnTo>
                      <a:pt x="160112" y="50407"/>
                    </a:lnTo>
                    <a:lnTo>
                      <a:pt x="160154" y="50407"/>
                    </a:lnTo>
                    <a:lnTo>
                      <a:pt x="163215" y="50156"/>
                    </a:lnTo>
                    <a:lnTo>
                      <a:pt x="163383" y="50114"/>
                    </a:lnTo>
                    <a:lnTo>
                      <a:pt x="163550" y="49988"/>
                    </a:lnTo>
                    <a:lnTo>
                      <a:pt x="163634" y="49820"/>
                    </a:lnTo>
                    <a:lnTo>
                      <a:pt x="163676" y="49611"/>
                    </a:lnTo>
                    <a:lnTo>
                      <a:pt x="163634" y="49401"/>
                    </a:lnTo>
                    <a:lnTo>
                      <a:pt x="163508" y="49275"/>
                    </a:lnTo>
                    <a:lnTo>
                      <a:pt x="163341" y="49191"/>
                    </a:lnTo>
                    <a:lnTo>
                      <a:pt x="163173" y="49149"/>
                    </a:lnTo>
                    <a:close/>
                    <a:moveTo>
                      <a:pt x="233289" y="49359"/>
                    </a:moveTo>
                    <a:lnTo>
                      <a:pt x="233122" y="49401"/>
                    </a:lnTo>
                    <a:lnTo>
                      <a:pt x="232954" y="49485"/>
                    </a:lnTo>
                    <a:lnTo>
                      <a:pt x="232870" y="49653"/>
                    </a:lnTo>
                    <a:lnTo>
                      <a:pt x="232786" y="49820"/>
                    </a:lnTo>
                    <a:lnTo>
                      <a:pt x="232828" y="50030"/>
                    </a:lnTo>
                    <a:lnTo>
                      <a:pt x="232912" y="50198"/>
                    </a:lnTo>
                    <a:lnTo>
                      <a:pt x="233080" y="50324"/>
                    </a:lnTo>
                    <a:lnTo>
                      <a:pt x="233247" y="50366"/>
                    </a:lnTo>
                    <a:lnTo>
                      <a:pt x="236309" y="50659"/>
                    </a:lnTo>
                    <a:lnTo>
                      <a:pt x="236351" y="50659"/>
                    </a:lnTo>
                    <a:lnTo>
                      <a:pt x="236518" y="50617"/>
                    </a:lnTo>
                    <a:lnTo>
                      <a:pt x="236686" y="50533"/>
                    </a:lnTo>
                    <a:lnTo>
                      <a:pt x="236812" y="50366"/>
                    </a:lnTo>
                    <a:lnTo>
                      <a:pt x="236854" y="50198"/>
                    </a:lnTo>
                    <a:lnTo>
                      <a:pt x="236854" y="49988"/>
                    </a:lnTo>
                    <a:lnTo>
                      <a:pt x="236728" y="49820"/>
                    </a:lnTo>
                    <a:lnTo>
                      <a:pt x="236602" y="49695"/>
                    </a:lnTo>
                    <a:lnTo>
                      <a:pt x="236393" y="49653"/>
                    </a:lnTo>
                    <a:lnTo>
                      <a:pt x="233331" y="49359"/>
                    </a:lnTo>
                    <a:close/>
                    <a:moveTo>
                      <a:pt x="157050" y="49653"/>
                    </a:moveTo>
                    <a:lnTo>
                      <a:pt x="153989" y="49904"/>
                    </a:lnTo>
                    <a:lnTo>
                      <a:pt x="153821" y="49988"/>
                    </a:lnTo>
                    <a:lnTo>
                      <a:pt x="153653" y="50114"/>
                    </a:lnTo>
                    <a:lnTo>
                      <a:pt x="153570" y="50282"/>
                    </a:lnTo>
                    <a:lnTo>
                      <a:pt x="153528" y="50449"/>
                    </a:lnTo>
                    <a:lnTo>
                      <a:pt x="153612" y="50659"/>
                    </a:lnTo>
                    <a:lnTo>
                      <a:pt x="153695" y="50785"/>
                    </a:lnTo>
                    <a:lnTo>
                      <a:pt x="153863" y="50911"/>
                    </a:lnTo>
                    <a:lnTo>
                      <a:pt x="154115" y="50911"/>
                    </a:lnTo>
                    <a:lnTo>
                      <a:pt x="157134" y="50659"/>
                    </a:lnTo>
                    <a:lnTo>
                      <a:pt x="157344" y="50575"/>
                    </a:lnTo>
                    <a:lnTo>
                      <a:pt x="157470" y="50491"/>
                    </a:lnTo>
                    <a:lnTo>
                      <a:pt x="157553" y="50282"/>
                    </a:lnTo>
                    <a:lnTo>
                      <a:pt x="157595" y="50114"/>
                    </a:lnTo>
                    <a:lnTo>
                      <a:pt x="157553" y="49904"/>
                    </a:lnTo>
                    <a:lnTo>
                      <a:pt x="157428" y="49778"/>
                    </a:lnTo>
                    <a:lnTo>
                      <a:pt x="157260" y="49653"/>
                    </a:lnTo>
                    <a:close/>
                    <a:moveTo>
                      <a:pt x="239202" y="49946"/>
                    </a:moveTo>
                    <a:lnTo>
                      <a:pt x="239035" y="50072"/>
                    </a:lnTo>
                    <a:lnTo>
                      <a:pt x="238951" y="50198"/>
                    </a:lnTo>
                    <a:lnTo>
                      <a:pt x="238909" y="50366"/>
                    </a:lnTo>
                    <a:lnTo>
                      <a:pt x="238909" y="50575"/>
                    </a:lnTo>
                    <a:lnTo>
                      <a:pt x="238993" y="50743"/>
                    </a:lnTo>
                    <a:lnTo>
                      <a:pt x="239160" y="50869"/>
                    </a:lnTo>
                    <a:lnTo>
                      <a:pt x="239328" y="50953"/>
                    </a:lnTo>
                    <a:lnTo>
                      <a:pt x="242389" y="51246"/>
                    </a:lnTo>
                    <a:lnTo>
                      <a:pt x="242431" y="51246"/>
                    </a:lnTo>
                    <a:lnTo>
                      <a:pt x="242599" y="51204"/>
                    </a:lnTo>
                    <a:lnTo>
                      <a:pt x="242767" y="51120"/>
                    </a:lnTo>
                    <a:lnTo>
                      <a:pt x="242893" y="50995"/>
                    </a:lnTo>
                    <a:lnTo>
                      <a:pt x="242935" y="50785"/>
                    </a:lnTo>
                    <a:lnTo>
                      <a:pt x="242935" y="50575"/>
                    </a:lnTo>
                    <a:lnTo>
                      <a:pt x="242851" y="50407"/>
                    </a:lnTo>
                    <a:lnTo>
                      <a:pt x="242683" y="50282"/>
                    </a:lnTo>
                    <a:lnTo>
                      <a:pt x="242473" y="50240"/>
                    </a:lnTo>
                    <a:lnTo>
                      <a:pt x="239454" y="49946"/>
                    </a:lnTo>
                    <a:close/>
                    <a:moveTo>
                      <a:pt x="150970" y="50198"/>
                    </a:moveTo>
                    <a:lnTo>
                      <a:pt x="147908" y="50491"/>
                    </a:lnTo>
                    <a:lnTo>
                      <a:pt x="147741" y="50575"/>
                    </a:lnTo>
                    <a:lnTo>
                      <a:pt x="147573" y="50701"/>
                    </a:lnTo>
                    <a:lnTo>
                      <a:pt x="147489" y="50869"/>
                    </a:lnTo>
                    <a:lnTo>
                      <a:pt x="147489" y="51078"/>
                    </a:lnTo>
                    <a:lnTo>
                      <a:pt x="147531" y="51246"/>
                    </a:lnTo>
                    <a:lnTo>
                      <a:pt x="147657" y="51372"/>
                    </a:lnTo>
                    <a:lnTo>
                      <a:pt x="147782" y="51498"/>
                    </a:lnTo>
                    <a:lnTo>
                      <a:pt x="147992" y="51540"/>
                    </a:lnTo>
                    <a:lnTo>
                      <a:pt x="148034" y="51540"/>
                    </a:lnTo>
                    <a:lnTo>
                      <a:pt x="151053" y="51204"/>
                    </a:lnTo>
                    <a:lnTo>
                      <a:pt x="151263" y="51162"/>
                    </a:lnTo>
                    <a:lnTo>
                      <a:pt x="151389" y="51037"/>
                    </a:lnTo>
                    <a:lnTo>
                      <a:pt x="151515" y="50869"/>
                    </a:lnTo>
                    <a:lnTo>
                      <a:pt x="151515" y="50659"/>
                    </a:lnTo>
                    <a:lnTo>
                      <a:pt x="151473" y="50491"/>
                    </a:lnTo>
                    <a:lnTo>
                      <a:pt x="151347" y="50324"/>
                    </a:lnTo>
                    <a:lnTo>
                      <a:pt x="151221" y="50240"/>
                    </a:lnTo>
                    <a:lnTo>
                      <a:pt x="151012" y="50198"/>
                    </a:lnTo>
                    <a:close/>
                    <a:moveTo>
                      <a:pt x="245283" y="50575"/>
                    </a:moveTo>
                    <a:lnTo>
                      <a:pt x="245115" y="50701"/>
                    </a:lnTo>
                    <a:lnTo>
                      <a:pt x="245031" y="50827"/>
                    </a:lnTo>
                    <a:lnTo>
                      <a:pt x="244989" y="50995"/>
                    </a:lnTo>
                    <a:lnTo>
                      <a:pt x="244989" y="51204"/>
                    </a:lnTo>
                    <a:lnTo>
                      <a:pt x="245073" y="51372"/>
                    </a:lnTo>
                    <a:lnTo>
                      <a:pt x="245241" y="51498"/>
                    </a:lnTo>
                    <a:lnTo>
                      <a:pt x="245409" y="51582"/>
                    </a:lnTo>
                    <a:lnTo>
                      <a:pt x="248470" y="51917"/>
                    </a:lnTo>
                    <a:lnTo>
                      <a:pt x="248512" y="51917"/>
                    </a:lnTo>
                    <a:lnTo>
                      <a:pt x="248680" y="51875"/>
                    </a:lnTo>
                    <a:lnTo>
                      <a:pt x="248848" y="51791"/>
                    </a:lnTo>
                    <a:lnTo>
                      <a:pt x="248973" y="51666"/>
                    </a:lnTo>
                    <a:lnTo>
                      <a:pt x="249015" y="51456"/>
                    </a:lnTo>
                    <a:lnTo>
                      <a:pt x="249015" y="51288"/>
                    </a:lnTo>
                    <a:lnTo>
                      <a:pt x="248931" y="51078"/>
                    </a:lnTo>
                    <a:lnTo>
                      <a:pt x="248764" y="50953"/>
                    </a:lnTo>
                    <a:lnTo>
                      <a:pt x="248554" y="50911"/>
                    </a:lnTo>
                    <a:lnTo>
                      <a:pt x="245535" y="50575"/>
                    </a:lnTo>
                    <a:close/>
                    <a:moveTo>
                      <a:pt x="144889" y="50827"/>
                    </a:moveTo>
                    <a:lnTo>
                      <a:pt x="141828" y="51162"/>
                    </a:lnTo>
                    <a:lnTo>
                      <a:pt x="141660" y="51204"/>
                    </a:lnTo>
                    <a:lnTo>
                      <a:pt x="141492" y="51330"/>
                    </a:lnTo>
                    <a:lnTo>
                      <a:pt x="141408" y="51498"/>
                    </a:lnTo>
                    <a:lnTo>
                      <a:pt x="141408" y="51707"/>
                    </a:lnTo>
                    <a:lnTo>
                      <a:pt x="141450" y="51875"/>
                    </a:lnTo>
                    <a:lnTo>
                      <a:pt x="141576" y="52043"/>
                    </a:lnTo>
                    <a:lnTo>
                      <a:pt x="141702" y="52127"/>
                    </a:lnTo>
                    <a:lnTo>
                      <a:pt x="141911" y="52169"/>
                    </a:lnTo>
                    <a:lnTo>
                      <a:pt x="141953" y="52169"/>
                    </a:lnTo>
                    <a:lnTo>
                      <a:pt x="144973" y="51833"/>
                    </a:lnTo>
                    <a:lnTo>
                      <a:pt x="145182" y="51791"/>
                    </a:lnTo>
                    <a:lnTo>
                      <a:pt x="145350" y="51666"/>
                    </a:lnTo>
                    <a:lnTo>
                      <a:pt x="145434" y="51498"/>
                    </a:lnTo>
                    <a:lnTo>
                      <a:pt x="145434" y="51288"/>
                    </a:lnTo>
                    <a:lnTo>
                      <a:pt x="145392" y="51078"/>
                    </a:lnTo>
                    <a:lnTo>
                      <a:pt x="145266" y="50953"/>
                    </a:lnTo>
                    <a:lnTo>
                      <a:pt x="145099" y="50869"/>
                    </a:lnTo>
                    <a:lnTo>
                      <a:pt x="144931" y="50827"/>
                    </a:lnTo>
                    <a:close/>
                    <a:moveTo>
                      <a:pt x="251364" y="51288"/>
                    </a:moveTo>
                    <a:lnTo>
                      <a:pt x="251196" y="51414"/>
                    </a:lnTo>
                    <a:lnTo>
                      <a:pt x="251112" y="51540"/>
                    </a:lnTo>
                    <a:lnTo>
                      <a:pt x="251028" y="51707"/>
                    </a:lnTo>
                    <a:lnTo>
                      <a:pt x="251070" y="51917"/>
                    </a:lnTo>
                    <a:lnTo>
                      <a:pt x="251154" y="52085"/>
                    </a:lnTo>
                    <a:lnTo>
                      <a:pt x="251280" y="52211"/>
                    </a:lnTo>
                    <a:lnTo>
                      <a:pt x="251490" y="52295"/>
                    </a:lnTo>
                    <a:lnTo>
                      <a:pt x="254509" y="52672"/>
                    </a:lnTo>
                    <a:lnTo>
                      <a:pt x="254593" y="52672"/>
                    </a:lnTo>
                    <a:lnTo>
                      <a:pt x="254760" y="52630"/>
                    </a:lnTo>
                    <a:lnTo>
                      <a:pt x="254928" y="52546"/>
                    </a:lnTo>
                    <a:lnTo>
                      <a:pt x="255012" y="52420"/>
                    </a:lnTo>
                    <a:lnTo>
                      <a:pt x="255096" y="52211"/>
                    </a:lnTo>
                    <a:lnTo>
                      <a:pt x="255054" y="52043"/>
                    </a:lnTo>
                    <a:lnTo>
                      <a:pt x="254970" y="51833"/>
                    </a:lnTo>
                    <a:lnTo>
                      <a:pt x="254844" y="51707"/>
                    </a:lnTo>
                    <a:lnTo>
                      <a:pt x="254635" y="51666"/>
                    </a:lnTo>
                    <a:lnTo>
                      <a:pt x="251615" y="51288"/>
                    </a:lnTo>
                    <a:close/>
                    <a:moveTo>
                      <a:pt x="274470" y="49066"/>
                    </a:moveTo>
                    <a:lnTo>
                      <a:pt x="274344" y="49107"/>
                    </a:lnTo>
                    <a:lnTo>
                      <a:pt x="274177" y="49275"/>
                    </a:lnTo>
                    <a:lnTo>
                      <a:pt x="274135" y="49443"/>
                    </a:lnTo>
                    <a:lnTo>
                      <a:pt x="274093" y="49653"/>
                    </a:lnTo>
                    <a:lnTo>
                      <a:pt x="274177" y="49820"/>
                    </a:lnTo>
                    <a:lnTo>
                      <a:pt x="274932" y="51120"/>
                    </a:lnTo>
                    <a:lnTo>
                      <a:pt x="275686" y="52462"/>
                    </a:lnTo>
                    <a:lnTo>
                      <a:pt x="275728" y="52588"/>
                    </a:lnTo>
                    <a:lnTo>
                      <a:pt x="275854" y="52672"/>
                    </a:lnTo>
                    <a:lnTo>
                      <a:pt x="275980" y="52714"/>
                    </a:lnTo>
                    <a:lnTo>
                      <a:pt x="276232" y="52714"/>
                    </a:lnTo>
                    <a:lnTo>
                      <a:pt x="276357" y="52672"/>
                    </a:lnTo>
                    <a:lnTo>
                      <a:pt x="276525" y="52546"/>
                    </a:lnTo>
                    <a:lnTo>
                      <a:pt x="276609" y="52378"/>
                    </a:lnTo>
                    <a:lnTo>
                      <a:pt x="276609" y="52169"/>
                    </a:lnTo>
                    <a:lnTo>
                      <a:pt x="276567" y="51959"/>
                    </a:lnTo>
                    <a:lnTo>
                      <a:pt x="275812" y="50617"/>
                    </a:lnTo>
                    <a:lnTo>
                      <a:pt x="275057" y="49317"/>
                    </a:lnTo>
                    <a:lnTo>
                      <a:pt x="274974" y="49191"/>
                    </a:lnTo>
                    <a:lnTo>
                      <a:pt x="274848" y="49107"/>
                    </a:lnTo>
                    <a:lnTo>
                      <a:pt x="274722" y="49066"/>
                    </a:lnTo>
                    <a:close/>
                    <a:moveTo>
                      <a:pt x="138808" y="51498"/>
                    </a:moveTo>
                    <a:lnTo>
                      <a:pt x="135789" y="51833"/>
                    </a:lnTo>
                    <a:lnTo>
                      <a:pt x="135579" y="51917"/>
                    </a:lnTo>
                    <a:lnTo>
                      <a:pt x="135411" y="52043"/>
                    </a:lnTo>
                    <a:lnTo>
                      <a:pt x="135328" y="52211"/>
                    </a:lnTo>
                    <a:lnTo>
                      <a:pt x="135328" y="52420"/>
                    </a:lnTo>
                    <a:lnTo>
                      <a:pt x="135369" y="52588"/>
                    </a:lnTo>
                    <a:lnTo>
                      <a:pt x="135495" y="52714"/>
                    </a:lnTo>
                    <a:lnTo>
                      <a:pt x="135663" y="52840"/>
                    </a:lnTo>
                    <a:lnTo>
                      <a:pt x="135873" y="52840"/>
                    </a:lnTo>
                    <a:lnTo>
                      <a:pt x="138934" y="52504"/>
                    </a:lnTo>
                    <a:lnTo>
                      <a:pt x="139102" y="52420"/>
                    </a:lnTo>
                    <a:lnTo>
                      <a:pt x="139270" y="52295"/>
                    </a:lnTo>
                    <a:lnTo>
                      <a:pt x="139353" y="52127"/>
                    </a:lnTo>
                    <a:lnTo>
                      <a:pt x="139353" y="51959"/>
                    </a:lnTo>
                    <a:lnTo>
                      <a:pt x="139311" y="51749"/>
                    </a:lnTo>
                    <a:lnTo>
                      <a:pt x="139186" y="51624"/>
                    </a:lnTo>
                    <a:lnTo>
                      <a:pt x="139060" y="51540"/>
                    </a:lnTo>
                    <a:lnTo>
                      <a:pt x="138850" y="51498"/>
                    </a:lnTo>
                    <a:close/>
                    <a:moveTo>
                      <a:pt x="257612" y="52043"/>
                    </a:moveTo>
                    <a:lnTo>
                      <a:pt x="257444" y="52085"/>
                    </a:lnTo>
                    <a:lnTo>
                      <a:pt x="257277" y="52169"/>
                    </a:lnTo>
                    <a:lnTo>
                      <a:pt x="257151" y="52337"/>
                    </a:lnTo>
                    <a:lnTo>
                      <a:pt x="257109" y="52504"/>
                    </a:lnTo>
                    <a:lnTo>
                      <a:pt x="257109" y="52714"/>
                    </a:lnTo>
                    <a:lnTo>
                      <a:pt x="257193" y="52882"/>
                    </a:lnTo>
                    <a:lnTo>
                      <a:pt x="257361" y="53007"/>
                    </a:lnTo>
                    <a:lnTo>
                      <a:pt x="257528" y="53049"/>
                    </a:lnTo>
                    <a:lnTo>
                      <a:pt x="260548" y="53469"/>
                    </a:lnTo>
                    <a:lnTo>
                      <a:pt x="260799" y="53469"/>
                    </a:lnTo>
                    <a:lnTo>
                      <a:pt x="260967" y="53343"/>
                    </a:lnTo>
                    <a:lnTo>
                      <a:pt x="261093" y="53217"/>
                    </a:lnTo>
                    <a:lnTo>
                      <a:pt x="261135" y="53049"/>
                    </a:lnTo>
                    <a:lnTo>
                      <a:pt x="261135" y="52840"/>
                    </a:lnTo>
                    <a:lnTo>
                      <a:pt x="261051" y="52672"/>
                    </a:lnTo>
                    <a:lnTo>
                      <a:pt x="260883" y="52546"/>
                    </a:lnTo>
                    <a:lnTo>
                      <a:pt x="260715" y="52462"/>
                    </a:lnTo>
                    <a:lnTo>
                      <a:pt x="257654" y="52043"/>
                    </a:lnTo>
                    <a:close/>
                    <a:moveTo>
                      <a:pt x="132728" y="52211"/>
                    </a:moveTo>
                    <a:lnTo>
                      <a:pt x="129708" y="52546"/>
                    </a:lnTo>
                    <a:lnTo>
                      <a:pt x="129498" y="52630"/>
                    </a:lnTo>
                    <a:lnTo>
                      <a:pt x="129373" y="52756"/>
                    </a:lnTo>
                    <a:lnTo>
                      <a:pt x="129289" y="52924"/>
                    </a:lnTo>
                    <a:lnTo>
                      <a:pt x="129247" y="53133"/>
                    </a:lnTo>
                    <a:lnTo>
                      <a:pt x="129331" y="53301"/>
                    </a:lnTo>
                    <a:lnTo>
                      <a:pt x="129415" y="53427"/>
                    </a:lnTo>
                    <a:lnTo>
                      <a:pt x="129582" y="53553"/>
                    </a:lnTo>
                    <a:lnTo>
                      <a:pt x="129834" y="53553"/>
                    </a:lnTo>
                    <a:lnTo>
                      <a:pt x="132853" y="53217"/>
                    </a:lnTo>
                    <a:lnTo>
                      <a:pt x="133063" y="53133"/>
                    </a:lnTo>
                    <a:lnTo>
                      <a:pt x="133189" y="53007"/>
                    </a:lnTo>
                    <a:lnTo>
                      <a:pt x="133273" y="52840"/>
                    </a:lnTo>
                    <a:lnTo>
                      <a:pt x="133315" y="52630"/>
                    </a:lnTo>
                    <a:lnTo>
                      <a:pt x="133231" y="52462"/>
                    </a:lnTo>
                    <a:lnTo>
                      <a:pt x="133147" y="52337"/>
                    </a:lnTo>
                    <a:lnTo>
                      <a:pt x="132979" y="52211"/>
                    </a:lnTo>
                    <a:close/>
                    <a:moveTo>
                      <a:pt x="126689" y="52924"/>
                    </a:moveTo>
                    <a:lnTo>
                      <a:pt x="123627" y="53301"/>
                    </a:lnTo>
                    <a:lnTo>
                      <a:pt x="123460" y="53343"/>
                    </a:lnTo>
                    <a:lnTo>
                      <a:pt x="123292" y="53469"/>
                    </a:lnTo>
                    <a:lnTo>
                      <a:pt x="123208" y="53637"/>
                    </a:lnTo>
                    <a:lnTo>
                      <a:pt x="123208" y="53846"/>
                    </a:lnTo>
                    <a:lnTo>
                      <a:pt x="123250" y="54014"/>
                    </a:lnTo>
                    <a:lnTo>
                      <a:pt x="123376" y="54182"/>
                    </a:lnTo>
                    <a:lnTo>
                      <a:pt x="123502" y="54266"/>
                    </a:lnTo>
                    <a:lnTo>
                      <a:pt x="123711" y="54308"/>
                    </a:lnTo>
                    <a:lnTo>
                      <a:pt x="123753" y="54308"/>
                    </a:lnTo>
                    <a:lnTo>
                      <a:pt x="126773" y="53930"/>
                    </a:lnTo>
                    <a:lnTo>
                      <a:pt x="126982" y="53846"/>
                    </a:lnTo>
                    <a:lnTo>
                      <a:pt x="127150" y="53720"/>
                    </a:lnTo>
                    <a:lnTo>
                      <a:pt x="127234" y="53553"/>
                    </a:lnTo>
                    <a:lnTo>
                      <a:pt x="127234" y="53343"/>
                    </a:lnTo>
                    <a:lnTo>
                      <a:pt x="127192" y="53175"/>
                    </a:lnTo>
                    <a:lnTo>
                      <a:pt x="127066" y="53049"/>
                    </a:lnTo>
                    <a:lnTo>
                      <a:pt x="126898" y="52966"/>
                    </a:lnTo>
                    <a:lnTo>
                      <a:pt x="126731" y="52924"/>
                    </a:lnTo>
                    <a:close/>
                    <a:moveTo>
                      <a:pt x="263651" y="52882"/>
                    </a:moveTo>
                    <a:lnTo>
                      <a:pt x="263483" y="52924"/>
                    </a:lnTo>
                    <a:lnTo>
                      <a:pt x="263315" y="53007"/>
                    </a:lnTo>
                    <a:lnTo>
                      <a:pt x="263190" y="53175"/>
                    </a:lnTo>
                    <a:lnTo>
                      <a:pt x="263148" y="53343"/>
                    </a:lnTo>
                    <a:lnTo>
                      <a:pt x="263148" y="53553"/>
                    </a:lnTo>
                    <a:lnTo>
                      <a:pt x="263232" y="53720"/>
                    </a:lnTo>
                    <a:lnTo>
                      <a:pt x="263399" y="53846"/>
                    </a:lnTo>
                    <a:lnTo>
                      <a:pt x="263567" y="53930"/>
                    </a:lnTo>
                    <a:lnTo>
                      <a:pt x="266586" y="54349"/>
                    </a:lnTo>
                    <a:lnTo>
                      <a:pt x="266838" y="54349"/>
                    </a:lnTo>
                    <a:lnTo>
                      <a:pt x="267006" y="54266"/>
                    </a:lnTo>
                    <a:lnTo>
                      <a:pt x="267090" y="54098"/>
                    </a:lnTo>
                    <a:lnTo>
                      <a:pt x="267173" y="53930"/>
                    </a:lnTo>
                    <a:lnTo>
                      <a:pt x="267173" y="53720"/>
                    </a:lnTo>
                    <a:lnTo>
                      <a:pt x="267090" y="53553"/>
                    </a:lnTo>
                    <a:lnTo>
                      <a:pt x="266922" y="53427"/>
                    </a:lnTo>
                    <a:lnTo>
                      <a:pt x="266754" y="53343"/>
                    </a:lnTo>
                    <a:lnTo>
                      <a:pt x="263735" y="52924"/>
                    </a:lnTo>
                    <a:lnTo>
                      <a:pt x="263651" y="52882"/>
                    </a:lnTo>
                    <a:close/>
                    <a:moveTo>
                      <a:pt x="120608" y="53637"/>
                    </a:moveTo>
                    <a:lnTo>
                      <a:pt x="117589" y="54014"/>
                    </a:lnTo>
                    <a:lnTo>
                      <a:pt x="117379" y="54098"/>
                    </a:lnTo>
                    <a:lnTo>
                      <a:pt x="117253" y="54224"/>
                    </a:lnTo>
                    <a:lnTo>
                      <a:pt x="117169" y="54391"/>
                    </a:lnTo>
                    <a:lnTo>
                      <a:pt x="117127" y="54601"/>
                    </a:lnTo>
                    <a:lnTo>
                      <a:pt x="117211" y="54769"/>
                    </a:lnTo>
                    <a:lnTo>
                      <a:pt x="117295" y="54895"/>
                    </a:lnTo>
                    <a:lnTo>
                      <a:pt x="117463" y="55020"/>
                    </a:lnTo>
                    <a:lnTo>
                      <a:pt x="117715" y="55020"/>
                    </a:lnTo>
                    <a:lnTo>
                      <a:pt x="120734" y="54685"/>
                    </a:lnTo>
                    <a:lnTo>
                      <a:pt x="120944" y="54601"/>
                    </a:lnTo>
                    <a:lnTo>
                      <a:pt x="121069" y="54475"/>
                    </a:lnTo>
                    <a:lnTo>
                      <a:pt x="121153" y="54308"/>
                    </a:lnTo>
                    <a:lnTo>
                      <a:pt x="121195" y="54098"/>
                    </a:lnTo>
                    <a:lnTo>
                      <a:pt x="121111" y="53930"/>
                    </a:lnTo>
                    <a:lnTo>
                      <a:pt x="121027" y="53762"/>
                    </a:lnTo>
                    <a:lnTo>
                      <a:pt x="120860" y="53678"/>
                    </a:lnTo>
                    <a:lnTo>
                      <a:pt x="120692" y="53637"/>
                    </a:lnTo>
                    <a:close/>
                    <a:moveTo>
                      <a:pt x="269690" y="53804"/>
                    </a:moveTo>
                    <a:lnTo>
                      <a:pt x="269522" y="53846"/>
                    </a:lnTo>
                    <a:lnTo>
                      <a:pt x="269354" y="53930"/>
                    </a:lnTo>
                    <a:lnTo>
                      <a:pt x="269228" y="54056"/>
                    </a:lnTo>
                    <a:lnTo>
                      <a:pt x="269186" y="54266"/>
                    </a:lnTo>
                    <a:lnTo>
                      <a:pt x="269186" y="54433"/>
                    </a:lnTo>
                    <a:lnTo>
                      <a:pt x="269270" y="54643"/>
                    </a:lnTo>
                    <a:lnTo>
                      <a:pt x="269396" y="54769"/>
                    </a:lnTo>
                    <a:lnTo>
                      <a:pt x="269606" y="54811"/>
                    </a:lnTo>
                    <a:lnTo>
                      <a:pt x="272625" y="55314"/>
                    </a:lnTo>
                    <a:lnTo>
                      <a:pt x="272709" y="55314"/>
                    </a:lnTo>
                    <a:lnTo>
                      <a:pt x="272877" y="55272"/>
                    </a:lnTo>
                    <a:lnTo>
                      <a:pt x="273003" y="55188"/>
                    </a:lnTo>
                    <a:lnTo>
                      <a:pt x="273128" y="55062"/>
                    </a:lnTo>
                    <a:lnTo>
                      <a:pt x="273212" y="54895"/>
                    </a:lnTo>
                    <a:lnTo>
                      <a:pt x="273170" y="54685"/>
                    </a:lnTo>
                    <a:lnTo>
                      <a:pt x="273128" y="54517"/>
                    </a:lnTo>
                    <a:lnTo>
                      <a:pt x="272961" y="54391"/>
                    </a:lnTo>
                    <a:lnTo>
                      <a:pt x="272793" y="54308"/>
                    </a:lnTo>
                    <a:lnTo>
                      <a:pt x="269773" y="53846"/>
                    </a:lnTo>
                    <a:lnTo>
                      <a:pt x="269690" y="53804"/>
                    </a:lnTo>
                    <a:close/>
                    <a:moveTo>
                      <a:pt x="114569" y="54391"/>
                    </a:moveTo>
                    <a:lnTo>
                      <a:pt x="111550" y="54769"/>
                    </a:lnTo>
                    <a:lnTo>
                      <a:pt x="111340" y="54811"/>
                    </a:lnTo>
                    <a:lnTo>
                      <a:pt x="111173" y="54937"/>
                    </a:lnTo>
                    <a:lnTo>
                      <a:pt x="111089" y="55104"/>
                    </a:lnTo>
                    <a:lnTo>
                      <a:pt x="111089" y="55314"/>
                    </a:lnTo>
                    <a:lnTo>
                      <a:pt x="111131" y="55482"/>
                    </a:lnTo>
                    <a:lnTo>
                      <a:pt x="111256" y="55649"/>
                    </a:lnTo>
                    <a:lnTo>
                      <a:pt x="111424" y="55733"/>
                    </a:lnTo>
                    <a:lnTo>
                      <a:pt x="111592" y="55775"/>
                    </a:lnTo>
                    <a:lnTo>
                      <a:pt x="111634" y="55775"/>
                    </a:lnTo>
                    <a:lnTo>
                      <a:pt x="114695" y="55398"/>
                    </a:lnTo>
                    <a:lnTo>
                      <a:pt x="114863" y="55356"/>
                    </a:lnTo>
                    <a:lnTo>
                      <a:pt x="115031" y="55188"/>
                    </a:lnTo>
                    <a:lnTo>
                      <a:pt x="115115" y="55020"/>
                    </a:lnTo>
                    <a:lnTo>
                      <a:pt x="115115" y="54853"/>
                    </a:lnTo>
                    <a:lnTo>
                      <a:pt x="115073" y="54643"/>
                    </a:lnTo>
                    <a:lnTo>
                      <a:pt x="114947" y="54517"/>
                    </a:lnTo>
                    <a:lnTo>
                      <a:pt x="114779" y="54433"/>
                    </a:lnTo>
                    <a:lnTo>
                      <a:pt x="114611" y="54391"/>
                    </a:lnTo>
                    <a:close/>
                    <a:moveTo>
                      <a:pt x="504" y="52001"/>
                    </a:moveTo>
                    <a:lnTo>
                      <a:pt x="336" y="52043"/>
                    </a:lnTo>
                    <a:lnTo>
                      <a:pt x="169" y="52127"/>
                    </a:lnTo>
                    <a:lnTo>
                      <a:pt x="43" y="52295"/>
                    </a:lnTo>
                    <a:lnTo>
                      <a:pt x="1" y="52504"/>
                    </a:lnTo>
                    <a:lnTo>
                      <a:pt x="1" y="55566"/>
                    </a:lnTo>
                    <a:lnTo>
                      <a:pt x="43" y="55733"/>
                    </a:lnTo>
                    <a:lnTo>
                      <a:pt x="169" y="55901"/>
                    </a:lnTo>
                    <a:lnTo>
                      <a:pt x="336" y="56027"/>
                    </a:lnTo>
                    <a:lnTo>
                      <a:pt x="504" y="56069"/>
                    </a:lnTo>
                    <a:lnTo>
                      <a:pt x="714" y="56027"/>
                    </a:lnTo>
                    <a:lnTo>
                      <a:pt x="882" y="55901"/>
                    </a:lnTo>
                    <a:lnTo>
                      <a:pt x="1007" y="55733"/>
                    </a:lnTo>
                    <a:lnTo>
                      <a:pt x="1049" y="55566"/>
                    </a:lnTo>
                    <a:lnTo>
                      <a:pt x="1049" y="52504"/>
                    </a:lnTo>
                    <a:lnTo>
                      <a:pt x="1007" y="52295"/>
                    </a:lnTo>
                    <a:lnTo>
                      <a:pt x="882" y="52127"/>
                    </a:lnTo>
                    <a:lnTo>
                      <a:pt x="714" y="52043"/>
                    </a:lnTo>
                    <a:lnTo>
                      <a:pt x="504" y="52001"/>
                    </a:lnTo>
                    <a:close/>
                    <a:moveTo>
                      <a:pt x="277406" y="54433"/>
                    </a:moveTo>
                    <a:lnTo>
                      <a:pt x="277280" y="54475"/>
                    </a:lnTo>
                    <a:lnTo>
                      <a:pt x="277154" y="54559"/>
                    </a:lnTo>
                    <a:lnTo>
                      <a:pt x="277070" y="54685"/>
                    </a:lnTo>
                    <a:lnTo>
                      <a:pt x="277028" y="54853"/>
                    </a:lnTo>
                    <a:lnTo>
                      <a:pt x="277028" y="55020"/>
                    </a:lnTo>
                    <a:lnTo>
                      <a:pt x="275770" y="54811"/>
                    </a:lnTo>
                    <a:lnTo>
                      <a:pt x="275686" y="54811"/>
                    </a:lnTo>
                    <a:lnTo>
                      <a:pt x="275519" y="54853"/>
                    </a:lnTo>
                    <a:lnTo>
                      <a:pt x="275393" y="54937"/>
                    </a:lnTo>
                    <a:lnTo>
                      <a:pt x="275267" y="55062"/>
                    </a:lnTo>
                    <a:lnTo>
                      <a:pt x="275183" y="55230"/>
                    </a:lnTo>
                    <a:lnTo>
                      <a:pt x="275225" y="55440"/>
                    </a:lnTo>
                    <a:lnTo>
                      <a:pt x="275309" y="55608"/>
                    </a:lnTo>
                    <a:lnTo>
                      <a:pt x="275435" y="55733"/>
                    </a:lnTo>
                    <a:lnTo>
                      <a:pt x="275603" y="55817"/>
                    </a:lnTo>
                    <a:lnTo>
                      <a:pt x="277783" y="56195"/>
                    </a:lnTo>
                    <a:lnTo>
                      <a:pt x="277993" y="56195"/>
                    </a:lnTo>
                    <a:lnTo>
                      <a:pt x="278119" y="56153"/>
                    </a:lnTo>
                    <a:lnTo>
                      <a:pt x="278203" y="56069"/>
                    </a:lnTo>
                    <a:lnTo>
                      <a:pt x="278286" y="55985"/>
                    </a:lnTo>
                    <a:lnTo>
                      <a:pt x="278370" y="55859"/>
                    </a:lnTo>
                    <a:lnTo>
                      <a:pt x="278412" y="55733"/>
                    </a:lnTo>
                    <a:lnTo>
                      <a:pt x="278370" y="55608"/>
                    </a:lnTo>
                    <a:lnTo>
                      <a:pt x="278328" y="55482"/>
                    </a:lnTo>
                    <a:lnTo>
                      <a:pt x="277993" y="54685"/>
                    </a:lnTo>
                    <a:lnTo>
                      <a:pt x="277909" y="54601"/>
                    </a:lnTo>
                    <a:lnTo>
                      <a:pt x="277783" y="54475"/>
                    </a:lnTo>
                    <a:lnTo>
                      <a:pt x="277657" y="54433"/>
                    </a:lnTo>
                    <a:close/>
                    <a:moveTo>
                      <a:pt x="108489" y="55104"/>
                    </a:moveTo>
                    <a:lnTo>
                      <a:pt x="105469" y="55440"/>
                    </a:lnTo>
                    <a:lnTo>
                      <a:pt x="105302" y="55524"/>
                    </a:lnTo>
                    <a:lnTo>
                      <a:pt x="105134" y="55649"/>
                    </a:lnTo>
                    <a:lnTo>
                      <a:pt x="105050" y="55817"/>
                    </a:lnTo>
                    <a:lnTo>
                      <a:pt x="105050" y="56027"/>
                    </a:lnTo>
                    <a:lnTo>
                      <a:pt x="105092" y="56195"/>
                    </a:lnTo>
                    <a:lnTo>
                      <a:pt x="105218" y="56320"/>
                    </a:lnTo>
                    <a:lnTo>
                      <a:pt x="105344" y="56446"/>
                    </a:lnTo>
                    <a:lnTo>
                      <a:pt x="105553" y="56488"/>
                    </a:lnTo>
                    <a:lnTo>
                      <a:pt x="105595" y="56446"/>
                    </a:lnTo>
                    <a:lnTo>
                      <a:pt x="108614" y="56111"/>
                    </a:lnTo>
                    <a:lnTo>
                      <a:pt x="108824" y="56069"/>
                    </a:lnTo>
                    <a:lnTo>
                      <a:pt x="108950" y="55943"/>
                    </a:lnTo>
                    <a:lnTo>
                      <a:pt x="109034" y="55733"/>
                    </a:lnTo>
                    <a:lnTo>
                      <a:pt x="109076" y="55566"/>
                    </a:lnTo>
                    <a:lnTo>
                      <a:pt x="109034" y="55356"/>
                    </a:lnTo>
                    <a:lnTo>
                      <a:pt x="108908" y="55230"/>
                    </a:lnTo>
                    <a:lnTo>
                      <a:pt x="108740" y="55146"/>
                    </a:lnTo>
                    <a:lnTo>
                      <a:pt x="108573" y="55104"/>
                    </a:lnTo>
                    <a:close/>
                    <a:moveTo>
                      <a:pt x="102450" y="55775"/>
                    </a:moveTo>
                    <a:lnTo>
                      <a:pt x="99431" y="56111"/>
                    </a:lnTo>
                    <a:lnTo>
                      <a:pt x="99221" y="56195"/>
                    </a:lnTo>
                    <a:lnTo>
                      <a:pt x="99095" y="56320"/>
                    </a:lnTo>
                    <a:lnTo>
                      <a:pt x="99011" y="56488"/>
                    </a:lnTo>
                    <a:lnTo>
                      <a:pt x="98969" y="56698"/>
                    </a:lnTo>
                    <a:lnTo>
                      <a:pt x="99011" y="56866"/>
                    </a:lnTo>
                    <a:lnTo>
                      <a:pt x="99137" y="56991"/>
                    </a:lnTo>
                    <a:lnTo>
                      <a:pt x="99305" y="57117"/>
                    </a:lnTo>
                    <a:lnTo>
                      <a:pt x="99473" y="57159"/>
                    </a:lnTo>
                    <a:lnTo>
                      <a:pt x="99514" y="57117"/>
                    </a:lnTo>
                    <a:lnTo>
                      <a:pt x="102576" y="56824"/>
                    </a:lnTo>
                    <a:lnTo>
                      <a:pt x="102743" y="56740"/>
                    </a:lnTo>
                    <a:lnTo>
                      <a:pt x="102911" y="56614"/>
                    </a:lnTo>
                    <a:lnTo>
                      <a:pt x="102995" y="56446"/>
                    </a:lnTo>
                    <a:lnTo>
                      <a:pt x="102995" y="56237"/>
                    </a:lnTo>
                    <a:lnTo>
                      <a:pt x="102953" y="56069"/>
                    </a:lnTo>
                    <a:lnTo>
                      <a:pt x="102827" y="55901"/>
                    </a:lnTo>
                    <a:lnTo>
                      <a:pt x="102702" y="55817"/>
                    </a:lnTo>
                    <a:lnTo>
                      <a:pt x="102492" y="55775"/>
                    </a:lnTo>
                    <a:close/>
                    <a:moveTo>
                      <a:pt x="96411" y="56446"/>
                    </a:moveTo>
                    <a:lnTo>
                      <a:pt x="93350" y="56740"/>
                    </a:lnTo>
                    <a:lnTo>
                      <a:pt x="93182" y="56824"/>
                    </a:lnTo>
                    <a:lnTo>
                      <a:pt x="93014" y="56949"/>
                    </a:lnTo>
                    <a:lnTo>
                      <a:pt x="92931" y="57117"/>
                    </a:lnTo>
                    <a:lnTo>
                      <a:pt x="92931" y="57327"/>
                    </a:lnTo>
                    <a:lnTo>
                      <a:pt x="92972" y="57495"/>
                    </a:lnTo>
                    <a:lnTo>
                      <a:pt x="93098" y="57620"/>
                    </a:lnTo>
                    <a:lnTo>
                      <a:pt x="93224" y="57746"/>
                    </a:lnTo>
                    <a:lnTo>
                      <a:pt x="93434" y="57788"/>
                    </a:lnTo>
                    <a:lnTo>
                      <a:pt x="93476" y="57746"/>
                    </a:lnTo>
                    <a:lnTo>
                      <a:pt x="96495" y="57453"/>
                    </a:lnTo>
                    <a:lnTo>
                      <a:pt x="96705" y="57411"/>
                    </a:lnTo>
                    <a:lnTo>
                      <a:pt x="96831" y="57285"/>
                    </a:lnTo>
                    <a:lnTo>
                      <a:pt x="96956" y="57117"/>
                    </a:lnTo>
                    <a:lnTo>
                      <a:pt x="96956" y="56908"/>
                    </a:lnTo>
                    <a:lnTo>
                      <a:pt x="96914" y="56698"/>
                    </a:lnTo>
                    <a:lnTo>
                      <a:pt x="96789" y="56572"/>
                    </a:lnTo>
                    <a:lnTo>
                      <a:pt x="96621" y="56488"/>
                    </a:lnTo>
                    <a:lnTo>
                      <a:pt x="96453" y="56446"/>
                    </a:lnTo>
                    <a:close/>
                    <a:moveTo>
                      <a:pt x="2140" y="56614"/>
                    </a:moveTo>
                    <a:lnTo>
                      <a:pt x="1972" y="56656"/>
                    </a:lnTo>
                    <a:lnTo>
                      <a:pt x="1804" y="56782"/>
                    </a:lnTo>
                    <a:lnTo>
                      <a:pt x="1720" y="56908"/>
                    </a:lnTo>
                    <a:lnTo>
                      <a:pt x="1636" y="57075"/>
                    </a:lnTo>
                    <a:lnTo>
                      <a:pt x="1678" y="57285"/>
                    </a:lnTo>
                    <a:lnTo>
                      <a:pt x="1762" y="57453"/>
                    </a:lnTo>
                    <a:lnTo>
                      <a:pt x="1930" y="57578"/>
                    </a:lnTo>
                    <a:lnTo>
                      <a:pt x="2098" y="57662"/>
                    </a:lnTo>
                    <a:lnTo>
                      <a:pt x="5159" y="57956"/>
                    </a:lnTo>
                    <a:lnTo>
                      <a:pt x="5369" y="57956"/>
                    </a:lnTo>
                    <a:lnTo>
                      <a:pt x="5536" y="57830"/>
                    </a:lnTo>
                    <a:lnTo>
                      <a:pt x="5662" y="57704"/>
                    </a:lnTo>
                    <a:lnTo>
                      <a:pt x="5704" y="57495"/>
                    </a:lnTo>
                    <a:lnTo>
                      <a:pt x="5662" y="57327"/>
                    </a:lnTo>
                    <a:lnTo>
                      <a:pt x="5578" y="57159"/>
                    </a:lnTo>
                    <a:lnTo>
                      <a:pt x="5453" y="57033"/>
                    </a:lnTo>
                    <a:lnTo>
                      <a:pt x="5243" y="56949"/>
                    </a:lnTo>
                    <a:lnTo>
                      <a:pt x="2224" y="56656"/>
                    </a:lnTo>
                    <a:lnTo>
                      <a:pt x="2140" y="56614"/>
                    </a:lnTo>
                    <a:close/>
                    <a:moveTo>
                      <a:pt x="90331" y="57033"/>
                    </a:moveTo>
                    <a:lnTo>
                      <a:pt x="87311" y="57327"/>
                    </a:lnTo>
                    <a:lnTo>
                      <a:pt x="87101" y="57369"/>
                    </a:lnTo>
                    <a:lnTo>
                      <a:pt x="86934" y="57495"/>
                    </a:lnTo>
                    <a:lnTo>
                      <a:pt x="86850" y="57662"/>
                    </a:lnTo>
                    <a:lnTo>
                      <a:pt x="86850" y="57872"/>
                    </a:lnTo>
                    <a:lnTo>
                      <a:pt x="86892" y="58040"/>
                    </a:lnTo>
                    <a:lnTo>
                      <a:pt x="87018" y="58208"/>
                    </a:lnTo>
                    <a:lnTo>
                      <a:pt x="87143" y="58291"/>
                    </a:lnTo>
                    <a:lnTo>
                      <a:pt x="87353" y="58333"/>
                    </a:lnTo>
                    <a:lnTo>
                      <a:pt x="87395" y="58333"/>
                    </a:lnTo>
                    <a:lnTo>
                      <a:pt x="90414" y="58040"/>
                    </a:lnTo>
                    <a:lnTo>
                      <a:pt x="90624" y="57998"/>
                    </a:lnTo>
                    <a:lnTo>
                      <a:pt x="90792" y="57872"/>
                    </a:lnTo>
                    <a:lnTo>
                      <a:pt x="90876" y="57704"/>
                    </a:lnTo>
                    <a:lnTo>
                      <a:pt x="90876" y="57495"/>
                    </a:lnTo>
                    <a:lnTo>
                      <a:pt x="90834" y="57327"/>
                    </a:lnTo>
                    <a:lnTo>
                      <a:pt x="90708" y="57159"/>
                    </a:lnTo>
                    <a:lnTo>
                      <a:pt x="90582" y="57075"/>
                    </a:lnTo>
                    <a:lnTo>
                      <a:pt x="90372" y="57033"/>
                    </a:lnTo>
                    <a:close/>
                    <a:moveTo>
                      <a:pt x="8220" y="57243"/>
                    </a:moveTo>
                    <a:lnTo>
                      <a:pt x="8053" y="57285"/>
                    </a:lnTo>
                    <a:lnTo>
                      <a:pt x="7885" y="57369"/>
                    </a:lnTo>
                    <a:lnTo>
                      <a:pt x="7759" y="57537"/>
                    </a:lnTo>
                    <a:lnTo>
                      <a:pt x="7717" y="57704"/>
                    </a:lnTo>
                    <a:lnTo>
                      <a:pt x="7759" y="57914"/>
                    </a:lnTo>
                    <a:lnTo>
                      <a:pt x="7843" y="58082"/>
                    </a:lnTo>
                    <a:lnTo>
                      <a:pt x="7969" y="58208"/>
                    </a:lnTo>
                    <a:lnTo>
                      <a:pt x="8178" y="58249"/>
                    </a:lnTo>
                    <a:lnTo>
                      <a:pt x="11240" y="58543"/>
                    </a:lnTo>
                    <a:lnTo>
                      <a:pt x="11282" y="58543"/>
                    </a:lnTo>
                    <a:lnTo>
                      <a:pt x="11449" y="58501"/>
                    </a:lnTo>
                    <a:lnTo>
                      <a:pt x="11617" y="58417"/>
                    </a:lnTo>
                    <a:lnTo>
                      <a:pt x="11743" y="58291"/>
                    </a:lnTo>
                    <a:lnTo>
                      <a:pt x="11785" y="58082"/>
                    </a:lnTo>
                    <a:lnTo>
                      <a:pt x="11743" y="57872"/>
                    </a:lnTo>
                    <a:lnTo>
                      <a:pt x="11659" y="57704"/>
                    </a:lnTo>
                    <a:lnTo>
                      <a:pt x="11491" y="57578"/>
                    </a:lnTo>
                    <a:lnTo>
                      <a:pt x="11324" y="57537"/>
                    </a:lnTo>
                    <a:lnTo>
                      <a:pt x="8262" y="57243"/>
                    </a:lnTo>
                    <a:close/>
                    <a:moveTo>
                      <a:pt x="84250" y="57578"/>
                    </a:moveTo>
                    <a:lnTo>
                      <a:pt x="81230" y="57830"/>
                    </a:lnTo>
                    <a:lnTo>
                      <a:pt x="81021" y="57872"/>
                    </a:lnTo>
                    <a:lnTo>
                      <a:pt x="80895" y="57998"/>
                    </a:lnTo>
                    <a:lnTo>
                      <a:pt x="80769" y="58166"/>
                    </a:lnTo>
                    <a:lnTo>
                      <a:pt x="80769" y="58375"/>
                    </a:lnTo>
                    <a:lnTo>
                      <a:pt x="80811" y="58585"/>
                    </a:lnTo>
                    <a:lnTo>
                      <a:pt x="80937" y="58711"/>
                    </a:lnTo>
                    <a:lnTo>
                      <a:pt x="81063" y="58795"/>
                    </a:lnTo>
                    <a:lnTo>
                      <a:pt x="81272" y="58837"/>
                    </a:lnTo>
                    <a:lnTo>
                      <a:pt x="81314" y="58837"/>
                    </a:lnTo>
                    <a:lnTo>
                      <a:pt x="84334" y="58585"/>
                    </a:lnTo>
                    <a:lnTo>
                      <a:pt x="84543" y="58543"/>
                    </a:lnTo>
                    <a:lnTo>
                      <a:pt x="84711" y="58417"/>
                    </a:lnTo>
                    <a:lnTo>
                      <a:pt x="84795" y="58249"/>
                    </a:lnTo>
                    <a:lnTo>
                      <a:pt x="84795" y="58040"/>
                    </a:lnTo>
                    <a:lnTo>
                      <a:pt x="84753" y="57872"/>
                    </a:lnTo>
                    <a:lnTo>
                      <a:pt x="84627" y="57704"/>
                    </a:lnTo>
                    <a:lnTo>
                      <a:pt x="84501" y="57620"/>
                    </a:lnTo>
                    <a:lnTo>
                      <a:pt x="84292" y="57578"/>
                    </a:lnTo>
                    <a:close/>
                    <a:moveTo>
                      <a:pt x="14301" y="57788"/>
                    </a:moveTo>
                    <a:lnTo>
                      <a:pt x="14133" y="57830"/>
                    </a:lnTo>
                    <a:lnTo>
                      <a:pt x="13966" y="57914"/>
                    </a:lnTo>
                    <a:lnTo>
                      <a:pt x="13840" y="58082"/>
                    </a:lnTo>
                    <a:lnTo>
                      <a:pt x="13798" y="58249"/>
                    </a:lnTo>
                    <a:lnTo>
                      <a:pt x="13840" y="58459"/>
                    </a:lnTo>
                    <a:lnTo>
                      <a:pt x="13924" y="58627"/>
                    </a:lnTo>
                    <a:lnTo>
                      <a:pt x="14091" y="58753"/>
                    </a:lnTo>
                    <a:lnTo>
                      <a:pt x="14259" y="58795"/>
                    </a:lnTo>
                    <a:lnTo>
                      <a:pt x="17320" y="59046"/>
                    </a:lnTo>
                    <a:lnTo>
                      <a:pt x="17362" y="59046"/>
                    </a:lnTo>
                    <a:lnTo>
                      <a:pt x="17530" y="59004"/>
                    </a:lnTo>
                    <a:lnTo>
                      <a:pt x="17698" y="58920"/>
                    </a:lnTo>
                    <a:lnTo>
                      <a:pt x="17824" y="58753"/>
                    </a:lnTo>
                    <a:lnTo>
                      <a:pt x="17866" y="58585"/>
                    </a:lnTo>
                    <a:lnTo>
                      <a:pt x="17824" y="58375"/>
                    </a:lnTo>
                    <a:lnTo>
                      <a:pt x="17740" y="58208"/>
                    </a:lnTo>
                    <a:lnTo>
                      <a:pt x="17572" y="58082"/>
                    </a:lnTo>
                    <a:lnTo>
                      <a:pt x="17404" y="58040"/>
                    </a:lnTo>
                    <a:lnTo>
                      <a:pt x="14343" y="57788"/>
                    </a:lnTo>
                    <a:close/>
                    <a:moveTo>
                      <a:pt x="78169" y="58040"/>
                    </a:moveTo>
                    <a:lnTo>
                      <a:pt x="75150" y="58249"/>
                    </a:lnTo>
                    <a:lnTo>
                      <a:pt x="74940" y="58333"/>
                    </a:lnTo>
                    <a:lnTo>
                      <a:pt x="74814" y="58459"/>
                    </a:lnTo>
                    <a:lnTo>
                      <a:pt x="74689" y="58627"/>
                    </a:lnTo>
                    <a:lnTo>
                      <a:pt x="74689" y="58795"/>
                    </a:lnTo>
                    <a:lnTo>
                      <a:pt x="74730" y="59004"/>
                    </a:lnTo>
                    <a:lnTo>
                      <a:pt x="74814" y="59130"/>
                    </a:lnTo>
                    <a:lnTo>
                      <a:pt x="74982" y="59256"/>
                    </a:lnTo>
                    <a:lnTo>
                      <a:pt x="75192" y="59298"/>
                    </a:lnTo>
                    <a:lnTo>
                      <a:pt x="78253" y="59088"/>
                    </a:lnTo>
                    <a:lnTo>
                      <a:pt x="78463" y="59004"/>
                    </a:lnTo>
                    <a:lnTo>
                      <a:pt x="78589" y="58920"/>
                    </a:lnTo>
                    <a:lnTo>
                      <a:pt x="78714" y="58711"/>
                    </a:lnTo>
                    <a:lnTo>
                      <a:pt x="78714" y="58543"/>
                    </a:lnTo>
                    <a:lnTo>
                      <a:pt x="78672" y="58333"/>
                    </a:lnTo>
                    <a:lnTo>
                      <a:pt x="78547" y="58208"/>
                    </a:lnTo>
                    <a:lnTo>
                      <a:pt x="78421" y="58082"/>
                    </a:lnTo>
                    <a:lnTo>
                      <a:pt x="78211" y="58040"/>
                    </a:lnTo>
                    <a:close/>
                    <a:moveTo>
                      <a:pt x="20382" y="58249"/>
                    </a:moveTo>
                    <a:lnTo>
                      <a:pt x="20214" y="58291"/>
                    </a:lnTo>
                    <a:lnTo>
                      <a:pt x="20046" y="58375"/>
                    </a:lnTo>
                    <a:lnTo>
                      <a:pt x="19920" y="58543"/>
                    </a:lnTo>
                    <a:lnTo>
                      <a:pt x="19879" y="58711"/>
                    </a:lnTo>
                    <a:lnTo>
                      <a:pt x="19920" y="58920"/>
                    </a:lnTo>
                    <a:lnTo>
                      <a:pt x="20004" y="59088"/>
                    </a:lnTo>
                    <a:lnTo>
                      <a:pt x="20172" y="59214"/>
                    </a:lnTo>
                    <a:lnTo>
                      <a:pt x="20340" y="59256"/>
                    </a:lnTo>
                    <a:lnTo>
                      <a:pt x="23401" y="59466"/>
                    </a:lnTo>
                    <a:lnTo>
                      <a:pt x="23443" y="59466"/>
                    </a:lnTo>
                    <a:lnTo>
                      <a:pt x="23611" y="59424"/>
                    </a:lnTo>
                    <a:lnTo>
                      <a:pt x="23779" y="59340"/>
                    </a:lnTo>
                    <a:lnTo>
                      <a:pt x="23904" y="59172"/>
                    </a:lnTo>
                    <a:lnTo>
                      <a:pt x="23946" y="59004"/>
                    </a:lnTo>
                    <a:lnTo>
                      <a:pt x="23904" y="58795"/>
                    </a:lnTo>
                    <a:lnTo>
                      <a:pt x="23820" y="58627"/>
                    </a:lnTo>
                    <a:lnTo>
                      <a:pt x="23653" y="58501"/>
                    </a:lnTo>
                    <a:lnTo>
                      <a:pt x="23485" y="58459"/>
                    </a:lnTo>
                    <a:lnTo>
                      <a:pt x="20424" y="58249"/>
                    </a:lnTo>
                    <a:close/>
                    <a:moveTo>
                      <a:pt x="72088" y="58459"/>
                    </a:moveTo>
                    <a:lnTo>
                      <a:pt x="69069" y="58627"/>
                    </a:lnTo>
                    <a:lnTo>
                      <a:pt x="68859" y="58669"/>
                    </a:lnTo>
                    <a:lnTo>
                      <a:pt x="68692" y="58795"/>
                    </a:lnTo>
                    <a:lnTo>
                      <a:pt x="68608" y="58962"/>
                    </a:lnTo>
                    <a:lnTo>
                      <a:pt x="68566" y="59172"/>
                    </a:lnTo>
                    <a:lnTo>
                      <a:pt x="68608" y="59340"/>
                    </a:lnTo>
                    <a:lnTo>
                      <a:pt x="68734" y="59508"/>
                    </a:lnTo>
                    <a:lnTo>
                      <a:pt x="68901" y="59591"/>
                    </a:lnTo>
                    <a:lnTo>
                      <a:pt x="69069" y="59633"/>
                    </a:lnTo>
                    <a:lnTo>
                      <a:pt x="69111" y="59633"/>
                    </a:lnTo>
                    <a:lnTo>
                      <a:pt x="72172" y="59466"/>
                    </a:lnTo>
                    <a:lnTo>
                      <a:pt x="72340" y="59424"/>
                    </a:lnTo>
                    <a:lnTo>
                      <a:pt x="72508" y="59298"/>
                    </a:lnTo>
                    <a:lnTo>
                      <a:pt x="72592" y="59130"/>
                    </a:lnTo>
                    <a:lnTo>
                      <a:pt x="72634" y="58920"/>
                    </a:lnTo>
                    <a:lnTo>
                      <a:pt x="72592" y="58753"/>
                    </a:lnTo>
                    <a:lnTo>
                      <a:pt x="72466" y="58585"/>
                    </a:lnTo>
                    <a:lnTo>
                      <a:pt x="72340" y="58501"/>
                    </a:lnTo>
                    <a:lnTo>
                      <a:pt x="72130" y="58459"/>
                    </a:lnTo>
                    <a:close/>
                    <a:moveTo>
                      <a:pt x="26504" y="58627"/>
                    </a:moveTo>
                    <a:lnTo>
                      <a:pt x="26295" y="58669"/>
                    </a:lnTo>
                    <a:lnTo>
                      <a:pt x="26127" y="58753"/>
                    </a:lnTo>
                    <a:lnTo>
                      <a:pt x="26043" y="58920"/>
                    </a:lnTo>
                    <a:lnTo>
                      <a:pt x="25959" y="59088"/>
                    </a:lnTo>
                    <a:lnTo>
                      <a:pt x="26001" y="59298"/>
                    </a:lnTo>
                    <a:lnTo>
                      <a:pt x="26085" y="59466"/>
                    </a:lnTo>
                    <a:lnTo>
                      <a:pt x="26253" y="59591"/>
                    </a:lnTo>
                    <a:lnTo>
                      <a:pt x="26462" y="59633"/>
                    </a:lnTo>
                    <a:lnTo>
                      <a:pt x="29524" y="59801"/>
                    </a:lnTo>
                    <a:lnTo>
                      <a:pt x="29733" y="59759"/>
                    </a:lnTo>
                    <a:lnTo>
                      <a:pt x="29901" y="59633"/>
                    </a:lnTo>
                    <a:lnTo>
                      <a:pt x="29985" y="59508"/>
                    </a:lnTo>
                    <a:lnTo>
                      <a:pt x="30027" y="59298"/>
                    </a:lnTo>
                    <a:lnTo>
                      <a:pt x="30027" y="59088"/>
                    </a:lnTo>
                    <a:lnTo>
                      <a:pt x="29901" y="58920"/>
                    </a:lnTo>
                    <a:lnTo>
                      <a:pt x="29733" y="58837"/>
                    </a:lnTo>
                    <a:lnTo>
                      <a:pt x="29566" y="58753"/>
                    </a:lnTo>
                    <a:lnTo>
                      <a:pt x="26504" y="58627"/>
                    </a:lnTo>
                    <a:close/>
                    <a:moveTo>
                      <a:pt x="66008" y="58753"/>
                    </a:moveTo>
                    <a:lnTo>
                      <a:pt x="62988" y="58878"/>
                    </a:lnTo>
                    <a:lnTo>
                      <a:pt x="62779" y="58962"/>
                    </a:lnTo>
                    <a:lnTo>
                      <a:pt x="62611" y="59046"/>
                    </a:lnTo>
                    <a:lnTo>
                      <a:pt x="62527" y="59214"/>
                    </a:lnTo>
                    <a:lnTo>
                      <a:pt x="62485" y="59424"/>
                    </a:lnTo>
                    <a:lnTo>
                      <a:pt x="62527" y="59633"/>
                    </a:lnTo>
                    <a:lnTo>
                      <a:pt x="62653" y="59759"/>
                    </a:lnTo>
                    <a:lnTo>
                      <a:pt x="62779" y="59885"/>
                    </a:lnTo>
                    <a:lnTo>
                      <a:pt x="62988" y="59927"/>
                    </a:lnTo>
                    <a:lnTo>
                      <a:pt x="66050" y="59801"/>
                    </a:lnTo>
                    <a:lnTo>
                      <a:pt x="66259" y="59759"/>
                    </a:lnTo>
                    <a:lnTo>
                      <a:pt x="66427" y="59633"/>
                    </a:lnTo>
                    <a:lnTo>
                      <a:pt x="66511" y="59466"/>
                    </a:lnTo>
                    <a:lnTo>
                      <a:pt x="66553" y="59256"/>
                    </a:lnTo>
                    <a:lnTo>
                      <a:pt x="66511" y="59046"/>
                    </a:lnTo>
                    <a:lnTo>
                      <a:pt x="66385" y="58920"/>
                    </a:lnTo>
                    <a:lnTo>
                      <a:pt x="66217" y="58795"/>
                    </a:lnTo>
                    <a:lnTo>
                      <a:pt x="66050" y="58753"/>
                    </a:lnTo>
                    <a:close/>
                    <a:moveTo>
                      <a:pt x="32585" y="58878"/>
                    </a:moveTo>
                    <a:lnTo>
                      <a:pt x="32417" y="58920"/>
                    </a:lnTo>
                    <a:lnTo>
                      <a:pt x="32250" y="59046"/>
                    </a:lnTo>
                    <a:lnTo>
                      <a:pt x="32124" y="59172"/>
                    </a:lnTo>
                    <a:lnTo>
                      <a:pt x="32082" y="59382"/>
                    </a:lnTo>
                    <a:lnTo>
                      <a:pt x="32124" y="59591"/>
                    </a:lnTo>
                    <a:lnTo>
                      <a:pt x="32208" y="59759"/>
                    </a:lnTo>
                    <a:lnTo>
                      <a:pt x="32375" y="59885"/>
                    </a:lnTo>
                    <a:lnTo>
                      <a:pt x="32543" y="59927"/>
                    </a:lnTo>
                    <a:lnTo>
                      <a:pt x="35604" y="60011"/>
                    </a:lnTo>
                    <a:lnTo>
                      <a:pt x="35646" y="60011"/>
                    </a:lnTo>
                    <a:lnTo>
                      <a:pt x="35814" y="59969"/>
                    </a:lnTo>
                    <a:lnTo>
                      <a:pt x="35982" y="59885"/>
                    </a:lnTo>
                    <a:lnTo>
                      <a:pt x="36108" y="59717"/>
                    </a:lnTo>
                    <a:lnTo>
                      <a:pt x="36150" y="59508"/>
                    </a:lnTo>
                    <a:lnTo>
                      <a:pt x="36108" y="59340"/>
                    </a:lnTo>
                    <a:lnTo>
                      <a:pt x="35982" y="59172"/>
                    </a:lnTo>
                    <a:lnTo>
                      <a:pt x="35856" y="59046"/>
                    </a:lnTo>
                    <a:lnTo>
                      <a:pt x="35646" y="59004"/>
                    </a:lnTo>
                    <a:lnTo>
                      <a:pt x="32585" y="58878"/>
                    </a:lnTo>
                    <a:close/>
                    <a:moveTo>
                      <a:pt x="59927" y="59004"/>
                    </a:moveTo>
                    <a:lnTo>
                      <a:pt x="56866" y="59088"/>
                    </a:lnTo>
                    <a:lnTo>
                      <a:pt x="56698" y="59130"/>
                    </a:lnTo>
                    <a:lnTo>
                      <a:pt x="56530" y="59256"/>
                    </a:lnTo>
                    <a:lnTo>
                      <a:pt x="56405" y="59424"/>
                    </a:lnTo>
                    <a:lnTo>
                      <a:pt x="56363" y="59591"/>
                    </a:lnTo>
                    <a:lnTo>
                      <a:pt x="56405" y="59801"/>
                    </a:lnTo>
                    <a:lnTo>
                      <a:pt x="56530" y="59969"/>
                    </a:lnTo>
                    <a:lnTo>
                      <a:pt x="56698" y="60053"/>
                    </a:lnTo>
                    <a:lnTo>
                      <a:pt x="56908" y="60095"/>
                    </a:lnTo>
                    <a:lnTo>
                      <a:pt x="59969" y="60011"/>
                    </a:lnTo>
                    <a:lnTo>
                      <a:pt x="60137" y="59969"/>
                    </a:lnTo>
                    <a:lnTo>
                      <a:pt x="60305" y="59843"/>
                    </a:lnTo>
                    <a:lnTo>
                      <a:pt x="60430" y="59675"/>
                    </a:lnTo>
                    <a:lnTo>
                      <a:pt x="60430" y="59508"/>
                    </a:lnTo>
                    <a:lnTo>
                      <a:pt x="60388" y="59298"/>
                    </a:lnTo>
                    <a:lnTo>
                      <a:pt x="60305" y="59130"/>
                    </a:lnTo>
                    <a:lnTo>
                      <a:pt x="60137" y="59046"/>
                    </a:lnTo>
                    <a:lnTo>
                      <a:pt x="59969" y="59004"/>
                    </a:lnTo>
                    <a:close/>
                    <a:moveTo>
                      <a:pt x="38708" y="59088"/>
                    </a:moveTo>
                    <a:lnTo>
                      <a:pt x="38498" y="59130"/>
                    </a:lnTo>
                    <a:lnTo>
                      <a:pt x="38330" y="59214"/>
                    </a:lnTo>
                    <a:lnTo>
                      <a:pt x="38204" y="59382"/>
                    </a:lnTo>
                    <a:lnTo>
                      <a:pt x="38162" y="59591"/>
                    </a:lnTo>
                    <a:lnTo>
                      <a:pt x="38204" y="59759"/>
                    </a:lnTo>
                    <a:lnTo>
                      <a:pt x="38330" y="59927"/>
                    </a:lnTo>
                    <a:lnTo>
                      <a:pt x="38456" y="60053"/>
                    </a:lnTo>
                    <a:lnTo>
                      <a:pt x="38666" y="60095"/>
                    </a:lnTo>
                    <a:lnTo>
                      <a:pt x="41727" y="60137"/>
                    </a:lnTo>
                    <a:lnTo>
                      <a:pt x="41937" y="60137"/>
                    </a:lnTo>
                    <a:lnTo>
                      <a:pt x="42104" y="60011"/>
                    </a:lnTo>
                    <a:lnTo>
                      <a:pt x="42188" y="59843"/>
                    </a:lnTo>
                    <a:lnTo>
                      <a:pt x="42230" y="59675"/>
                    </a:lnTo>
                    <a:lnTo>
                      <a:pt x="42188" y="59466"/>
                    </a:lnTo>
                    <a:lnTo>
                      <a:pt x="42104" y="59298"/>
                    </a:lnTo>
                    <a:lnTo>
                      <a:pt x="41937" y="59172"/>
                    </a:lnTo>
                    <a:lnTo>
                      <a:pt x="41727" y="59130"/>
                    </a:lnTo>
                    <a:lnTo>
                      <a:pt x="38708" y="59088"/>
                    </a:lnTo>
                    <a:close/>
                    <a:moveTo>
                      <a:pt x="53846" y="59130"/>
                    </a:moveTo>
                    <a:lnTo>
                      <a:pt x="50785" y="59172"/>
                    </a:lnTo>
                    <a:lnTo>
                      <a:pt x="50575" y="59214"/>
                    </a:lnTo>
                    <a:lnTo>
                      <a:pt x="50408" y="59340"/>
                    </a:lnTo>
                    <a:lnTo>
                      <a:pt x="50324" y="59508"/>
                    </a:lnTo>
                    <a:lnTo>
                      <a:pt x="50282" y="59675"/>
                    </a:lnTo>
                    <a:lnTo>
                      <a:pt x="50324" y="59885"/>
                    </a:lnTo>
                    <a:lnTo>
                      <a:pt x="50450" y="60053"/>
                    </a:lnTo>
                    <a:lnTo>
                      <a:pt x="50575" y="60137"/>
                    </a:lnTo>
                    <a:lnTo>
                      <a:pt x="50785" y="60178"/>
                    </a:lnTo>
                    <a:lnTo>
                      <a:pt x="53846" y="60137"/>
                    </a:lnTo>
                    <a:lnTo>
                      <a:pt x="54056" y="60095"/>
                    </a:lnTo>
                    <a:lnTo>
                      <a:pt x="54224" y="60011"/>
                    </a:lnTo>
                    <a:lnTo>
                      <a:pt x="54308" y="59843"/>
                    </a:lnTo>
                    <a:lnTo>
                      <a:pt x="54350" y="59633"/>
                    </a:lnTo>
                    <a:lnTo>
                      <a:pt x="54308" y="59466"/>
                    </a:lnTo>
                    <a:lnTo>
                      <a:pt x="54182" y="59298"/>
                    </a:lnTo>
                    <a:lnTo>
                      <a:pt x="54014" y="59172"/>
                    </a:lnTo>
                    <a:lnTo>
                      <a:pt x="53846" y="59130"/>
                    </a:lnTo>
                    <a:close/>
                    <a:moveTo>
                      <a:pt x="44788" y="59172"/>
                    </a:moveTo>
                    <a:lnTo>
                      <a:pt x="44579" y="59214"/>
                    </a:lnTo>
                    <a:lnTo>
                      <a:pt x="44411" y="59340"/>
                    </a:lnTo>
                    <a:lnTo>
                      <a:pt x="44327" y="59466"/>
                    </a:lnTo>
                    <a:lnTo>
                      <a:pt x="44285" y="59675"/>
                    </a:lnTo>
                    <a:lnTo>
                      <a:pt x="44327" y="59885"/>
                    </a:lnTo>
                    <a:lnTo>
                      <a:pt x="44411" y="60053"/>
                    </a:lnTo>
                    <a:lnTo>
                      <a:pt x="44579" y="60137"/>
                    </a:lnTo>
                    <a:lnTo>
                      <a:pt x="44788" y="60178"/>
                    </a:lnTo>
                    <a:lnTo>
                      <a:pt x="47850" y="60220"/>
                    </a:lnTo>
                    <a:lnTo>
                      <a:pt x="48017" y="60178"/>
                    </a:lnTo>
                    <a:lnTo>
                      <a:pt x="48185" y="60053"/>
                    </a:lnTo>
                    <a:lnTo>
                      <a:pt x="48311" y="59885"/>
                    </a:lnTo>
                    <a:lnTo>
                      <a:pt x="48353" y="59675"/>
                    </a:lnTo>
                    <a:lnTo>
                      <a:pt x="48311" y="59508"/>
                    </a:lnTo>
                    <a:lnTo>
                      <a:pt x="48185" y="59340"/>
                    </a:lnTo>
                    <a:lnTo>
                      <a:pt x="48017" y="59214"/>
                    </a:lnTo>
                    <a:lnTo>
                      <a:pt x="47850" y="59172"/>
                    </a:lnTo>
                    <a:close/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74" name="Google Shape;125;p17"/>
              <p:cNvSpPr/>
              <p:nvPr/>
            </p:nvSpPr>
            <p:spPr>
              <a:xfrm>
                <a:off x="2783972" y="2354757"/>
                <a:ext cx="79031" cy="20379"/>
              </a:xfrm>
              <a:custGeom>
                <a:avLst/>
                <a:gdLst/>
                <a:ahLst/>
                <a:cxnLst/>
                <a:rect l="l" t="t" r="r" b="b"/>
                <a:pathLst>
                  <a:path w="4068" h="1049" fill="none" extrusionOk="0">
                    <a:moveTo>
                      <a:pt x="503" y="0"/>
                    </a:moveTo>
                    <a:lnTo>
                      <a:pt x="503" y="0"/>
                    </a:lnTo>
                    <a:lnTo>
                      <a:pt x="503" y="0"/>
                    </a:lnTo>
                    <a:lnTo>
                      <a:pt x="294" y="42"/>
                    </a:lnTo>
                    <a:lnTo>
                      <a:pt x="126" y="168"/>
                    </a:lnTo>
                    <a:lnTo>
                      <a:pt x="42" y="294"/>
                    </a:lnTo>
                    <a:lnTo>
                      <a:pt x="0" y="503"/>
                    </a:lnTo>
                    <a:lnTo>
                      <a:pt x="0" y="503"/>
                    </a:lnTo>
                    <a:lnTo>
                      <a:pt x="42" y="713"/>
                    </a:lnTo>
                    <a:lnTo>
                      <a:pt x="126" y="881"/>
                    </a:lnTo>
                    <a:lnTo>
                      <a:pt x="294" y="965"/>
                    </a:lnTo>
                    <a:lnTo>
                      <a:pt x="503" y="1006"/>
                    </a:lnTo>
                    <a:lnTo>
                      <a:pt x="503" y="1006"/>
                    </a:lnTo>
                    <a:lnTo>
                      <a:pt x="3565" y="1048"/>
                    </a:lnTo>
                    <a:lnTo>
                      <a:pt x="3565" y="1048"/>
                    </a:lnTo>
                    <a:lnTo>
                      <a:pt x="3732" y="1006"/>
                    </a:lnTo>
                    <a:lnTo>
                      <a:pt x="3900" y="881"/>
                    </a:lnTo>
                    <a:lnTo>
                      <a:pt x="4026" y="713"/>
                    </a:lnTo>
                    <a:lnTo>
                      <a:pt x="4068" y="503"/>
                    </a:lnTo>
                    <a:lnTo>
                      <a:pt x="4068" y="503"/>
                    </a:lnTo>
                    <a:lnTo>
                      <a:pt x="4026" y="336"/>
                    </a:lnTo>
                    <a:lnTo>
                      <a:pt x="3900" y="168"/>
                    </a:lnTo>
                    <a:lnTo>
                      <a:pt x="3732" y="42"/>
                    </a:lnTo>
                    <a:lnTo>
                      <a:pt x="3565" y="0"/>
                    </a:lnTo>
                    <a:lnTo>
                      <a:pt x="3565" y="0"/>
                    </a:lnTo>
                    <a:lnTo>
                      <a:pt x="503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75" name="Google Shape;126;p17"/>
              <p:cNvSpPr/>
              <p:nvPr/>
            </p:nvSpPr>
            <p:spPr>
              <a:xfrm>
                <a:off x="2900457" y="2353941"/>
                <a:ext cx="79050" cy="20379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049" fill="none" extrusionOk="0">
                    <a:moveTo>
                      <a:pt x="3565" y="0"/>
                    </a:moveTo>
                    <a:lnTo>
                      <a:pt x="3565" y="0"/>
                    </a:lnTo>
                    <a:lnTo>
                      <a:pt x="3565" y="0"/>
                    </a:lnTo>
                    <a:lnTo>
                      <a:pt x="504" y="42"/>
                    </a:lnTo>
                    <a:lnTo>
                      <a:pt x="504" y="42"/>
                    </a:lnTo>
                    <a:lnTo>
                      <a:pt x="294" y="84"/>
                    </a:lnTo>
                    <a:lnTo>
                      <a:pt x="127" y="210"/>
                    </a:lnTo>
                    <a:lnTo>
                      <a:pt x="43" y="378"/>
                    </a:lnTo>
                    <a:lnTo>
                      <a:pt x="1" y="545"/>
                    </a:lnTo>
                    <a:lnTo>
                      <a:pt x="1" y="545"/>
                    </a:lnTo>
                    <a:lnTo>
                      <a:pt x="43" y="755"/>
                    </a:lnTo>
                    <a:lnTo>
                      <a:pt x="169" y="923"/>
                    </a:lnTo>
                    <a:lnTo>
                      <a:pt x="294" y="1007"/>
                    </a:lnTo>
                    <a:lnTo>
                      <a:pt x="504" y="1048"/>
                    </a:lnTo>
                    <a:lnTo>
                      <a:pt x="504" y="1048"/>
                    </a:lnTo>
                    <a:lnTo>
                      <a:pt x="504" y="1048"/>
                    </a:lnTo>
                    <a:lnTo>
                      <a:pt x="3565" y="1007"/>
                    </a:lnTo>
                    <a:lnTo>
                      <a:pt x="3565" y="1007"/>
                    </a:lnTo>
                    <a:lnTo>
                      <a:pt x="3775" y="965"/>
                    </a:lnTo>
                    <a:lnTo>
                      <a:pt x="3943" y="881"/>
                    </a:lnTo>
                    <a:lnTo>
                      <a:pt x="4027" y="713"/>
                    </a:lnTo>
                    <a:lnTo>
                      <a:pt x="4069" y="503"/>
                    </a:lnTo>
                    <a:lnTo>
                      <a:pt x="4069" y="503"/>
                    </a:lnTo>
                    <a:lnTo>
                      <a:pt x="4027" y="336"/>
                    </a:lnTo>
                    <a:lnTo>
                      <a:pt x="3901" y="168"/>
                    </a:lnTo>
                    <a:lnTo>
                      <a:pt x="3733" y="42"/>
                    </a:lnTo>
                    <a:lnTo>
                      <a:pt x="3565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76" name="Google Shape;127;p17"/>
              <p:cNvSpPr/>
              <p:nvPr/>
            </p:nvSpPr>
            <p:spPr>
              <a:xfrm>
                <a:off x="2665021" y="2353125"/>
                <a:ext cx="79050" cy="20379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049" fill="none" extrusionOk="0">
                    <a:moveTo>
                      <a:pt x="546" y="0"/>
                    </a:moveTo>
                    <a:lnTo>
                      <a:pt x="546" y="0"/>
                    </a:lnTo>
                    <a:lnTo>
                      <a:pt x="336" y="42"/>
                    </a:lnTo>
                    <a:lnTo>
                      <a:pt x="168" y="126"/>
                    </a:lnTo>
                    <a:lnTo>
                      <a:pt x="42" y="294"/>
                    </a:lnTo>
                    <a:lnTo>
                      <a:pt x="0" y="503"/>
                    </a:lnTo>
                    <a:lnTo>
                      <a:pt x="0" y="503"/>
                    </a:lnTo>
                    <a:lnTo>
                      <a:pt x="42" y="671"/>
                    </a:lnTo>
                    <a:lnTo>
                      <a:pt x="168" y="839"/>
                    </a:lnTo>
                    <a:lnTo>
                      <a:pt x="294" y="965"/>
                    </a:lnTo>
                    <a:lnTo>
                      <a:pt x="504" y="1007"/>
                    </a:lnTo>
                    <a:lnTo>
                      <a:pt x="504" y="1007"/>
                    </a:lnTo>
                    <a:lnTo>
                      <a:pt x="3565" y="1049"/>
                    </a:lnTo>
                    <a:lnTo>
                      <a:pt x="3565" y="1049"/>
                    </a:lnTo>
                    <a:lnTo>
                      <a:pt x="3565" y="1049"/>
                    </a:lnTo>
                    <a:lnTo>
                      <a:pt x="3775" y="1049"/>
                    </a:lnTo>
                    <a:lnTo>
                      <a:pt x="3942" y="923"/>
                    </a:lnTo>
                    <a:lnTo>
                      <a:pt x="4026" y="755"/>
                    </a:lnTo>
                    <a:lnTo>
                      <a:pt x="4068" y="587"/>
                    </a:lnTo>
                    <a:lnTo>
                      <a:pt x="4068" y="587"/>
                    </a:lnTo>
                    <a:lnTo>
                      <a:pt x="4026" y="378"/>
                    </a:lnTo>
                    <a:lnTo>
                      <a:pt x="3942" y="210"/>
                    </a:lnTo>
                    <a:lnTo>
                      <a:pt x="3775" y="84"/>
                    </a:lnTo>
                    <a:lnTo>
                      <a:pt x="3565" y="42"/>
                    </a:lnTo>
                    <a:lnTo>
                      <a:pt x="3565" y="42"/>
                    </a:lnTo>
                    <a:lnTo>
                      <a:pt x="546" y="0"/>
                    </a:lnTo>
                    <a:lnTo>
                      <a:pt x="546" y="0"/>
                    </a:lnTo>
                    <a:lnTo>
                      <a:pt x="546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77" name="Google Shape;128;p17"/>
              <p:cNvSpPr/>
              <p:nvPr/>
            </p:nvSpPr>
            <p:spPr>
              <a:xfrm>
                <a:off x="3018593" y="2351493"/>
                <a:ext cx="79050" cy="21195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091" fill="none" extrusionOk="0">
                    <a:moveTo>
                      <a:pt x="3607" y="0"/>
                    </a:moveTo>
                    <a:lnTo>
                      <a:pt x="3607" y="0"/>
                    </a:lnTo>
                    <a:lnTo>
                      <a:pt x="3565" y="0"/>
                    </a:lnTo>
                    <a:lnTo>
                      <a:pt x="3565" y="0"/>
                    </a:lnTo>
                    <a:lnTo>
                      <a:pt x="504" y="84"/>
                    </a:lnTo>
                    <a:lnTo>
                      <a:pt x="504" y="84"/>
                    </a:lnTo>
                    <a:lnTo>
                      <a:pt x="336" y="126"/>
                    </a:lnTo>
                    <a:lnTo>
                      <a:pt x="168" y="252"/>
                    </a:lnTo>
                    <a:lnTo>
                      <a:pt x="43" y="420"/>
                    </a:lnTo>
                    <a:lnTo>
                      <a:pt x="1" y="587"/>
                    </a:lnTo>
                    <a:lnTo>
                      <a:pt x="1" y="587"/>
                    </a:lnTo>
                    <a:lnTo>
                      <a:pt x="43" y="797"/>
                    </a:lnTo>
                    <a:lnTo>
                      <a:pt x="168" y="965"/>
                    </a:lnTo>
                    <a:lnTo>
                      <a:pt x="336" y="1049"/>
                    </a:lnTo>
                    <a:lnTo>
                      <a:pt x="546" y="1091"/>
                    </a:lnTo>
                    <a:lnTo>
                      <a:pt x="546" y="1091"/>
                    </a:lnTo>
                    <a:lnTo>
                      <a:pt x="546" y="1091"/>
                    </a:lnTo>
                    <a:lnTo>
                      <a:pt x="3607" y="1007"/>
                    </a:lnTo>
                    <a:lnTo>
                      <a:pt x="3607" y="1007"/>
                    </a:lnTo>
                    <a:lnTo>
                      <a:pt x="3775" y="965"/>
                    </a:lnTo>
                    <a:lnTo>
                      <a:pt x="3943" y="839"/>
                    </a:lnTo>
                    <a:lnTo>
                      <a:pt x="4068" y="671"/>
                    </a:lnTo>
                    <a:lnTo>
                      <a:pt x="4068" y="504"/>
                    </a:lnTo>
                    <a:lnTo>
                      <a:pt x="4068" y="504"/>
                    </a:lnTo>
                    <a:lnTo>
                      <a:pt x="4026" y="294"/>
                    </a:lnTo>
                    <a:lnTo>
                      <a:pt x="3943" y="126"/>
                    </a:lnTo>
                    <a:lnTo>
                      <a:pt x="3775" y="42"/>
                    </a:lnTo>
                    <a:lnTo>
                      <a:pt x="3607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78" name="Google Shape;129;p17"/>
              <p:cNvSpPr/>
              <p:nvPr/>
            </p:nvSpPr>
            <p:spPr>
              <a:xfrm>
                <a:off x="2546885" y="2349045"/>
                <a:ext cx="79050" cy="22011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133" fill="none" extrusionOk="0">
                    <a:moveTo>
                      <a:pt x="504" y="0"/>
                    </a:moveTo>
                    <a:lnTo>
                      <a:pt x="504" y="0"/>
                    </a:lnTo>
                    <a:lnTo>
                      <a:pt x="336" y="42"/>
                    </a:lnTo>
                    <a:lnTo>
                      <a:pt x="169" y="168"/>
                    </a:lnTo>
                    <a:lnTo>
                      <a:pt x="43" y="294"/>
                    </a:lnTo>
                    <a:lnTo>
                      <a:pt x="1" y="504"/>
                    </a:lnTo>
                    <a:lnTo>
                      <a:pt x="1" y="504"/>
                    </a:lnTo>
                    <a:lnTo>
                      <a:pt x="43" y="713"/>
                    </a:lnTo>
                    <a:lnTo>
                      <a:pt x="127" y="881"/>
                    </a:lnTo>
                    <a:lnTo>
                      <a:pt x="294" y="1007"/>
                    </a:lnTo>
                    <a:lnTo>
                      <a:pt x="462" y="1049"/>
                    </a:lnTo>
                    <a:lnTo>
                      <a:pt x="462" y="1049"/>
                    </a:lnTo>
                    <a:lnTo>
                      <a:pt x="3523" y="1133"/>
                    </a:lnTo>
                    <a:lnTo>
                      <a:pt x="3565" y="1133"/>
                    </a:lnTo>
                    <a:lnTo>
                      <a:pt x="3565" y="1133"/>
                    </a:lnTo>
                    <a:lnTo>
                      <a:pt x="3733" y="1091"/>
                    </a:lnTo>
                    <a:lnTo>
                      <a:pt x="3901" y="1007"/>
                    </a:lnTo>
                    <a:lnTo>
                      <a:pt x="4027" y="839"/>
                    </a:lnTo>
                    <a:lnTo>
                      <a:pt x="4069" y="630"/>
                    </a:lnTo>
                    <a:lnTo>
                      <a:pt x="4069" y="630"/>
                    </a:lnTo>
                    <a:lnTo>
                      <a:pt x="4027" y="462"/>
                    </a:lnTo>
                    <a:lnTo>
                      <a:pt x="3901" y="294"/>
                    </a:lnTo>
                    <a:lnTo>
                      <a:pt x="3775" y="168"/>
                    </a:lnTo>
                    <a:lnTo>
                      <a:pt x="3565" y="126"/>
                    </a:lnTo>
                    <a:lnTo>
                      <a:pt x="3565" y="126"/>
                    </a:lnTo>
                    <a:lnTo>
                      <a:pt x="504" y="0"/>
                    </a:lnTo>
                    <a:lnTo>
                      <a:pt x="504" y="0"/>
                    </a:lnTo>
                    <a:lnTo>
                      <a:pt x="504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79" name="Google Shape;130;p17"/>
              <p:cNvSpPr/>
              <p:nvPr/>
            </p:nvSpPr>
            <p:spPr>
              <a:xfrm>
                <a:off x="3137544" y="2346597"/>
                <a:ext cx="79031" cy="22827"/>
              </a:xfrm>
              <a:custGeom>
                <a:avLst/>
                <a:gdLst/>
                <a:ahLst/>
                <a:cxnLst/>
                <a:rect l="l" t="t" r="r" b="b"/>
                <a:pathLst>
                  <a:path w="4068" h="1175" fill="none" extrusionOk="0">
                    <a:moveTo>
                      <a:pt x="3565" y="1"/>
                    </a:moveTo>
                    <a:lnTo>
                      <a:pt x="3565" y="1"/>
                    </a:lnTo>
                    <a:lnTo>
                      <a:pt x="3523" y="1"/>
                    </a:lnTo>
                    <a:lnTo>
                      <a:pt x="3523" y="1"/>
                    </a:lnTo>
                    <a:lnTo>
                      <a:pt x="503" y="126"/>
                    </a:lnTo>
                    <a:lnTo>
                      <a:pt x="503" y="126"/>
                    </a:lnTo>
                    <a:lnTo>
                      <a:pt x="294" y="210"/>
                    </a:lnTo>
                    <a:lnTo>
                      <a:pt x="126" y="294"/>
                    </a:lnTo>
                    <a:lnTo>
                      <a:pt x="42" y="462"/>
                    </a:lnTo>
                    <a:lnTo>
                      <a:pt x="0" y="672"/>
                    </a:lnTo>
                    <a:lnTo>
                      <a:pt x="0" y="672"/>
                    </a:lnTo>
                    <a:lnTo>
                      <a:pt x="42" y="881"/>
                    </a:lnTo>
                    <a:lnTo>
                      <a:pt x="168" y="1007"/>
                    </a:lnTo>
                    <a:lnTo>
                      <a:pt x="294" y="1133"/>
                    </a:lnTo>
                    <a:lnTo>
                      <a:pt x="503" y="1175"/>
                    </a:lnTo>
                    <a:lnTo>
                      <a:pt x="503" y="1175"/>
                    </a:lnTo>
                    <a:lnTo>
                      <a:pt x="503" y="1175"/>
                    </a:lnTo>
                    <a:lnTo>
                      <a:pt x="3565" y="1049"/>
                    </a:lnTo>
                    <a:lnTo>
                      <a:pt x="3565" y="1049"/>
                    </a:lnTo>
                    <a:lnTo>
                      <a:pt x="3774" y="1007"/>
                    </a:lnTo>
                    <a:lnTo>
                      <a:pt x="3942" y="881"/>
                    </a:lnTo>
                    <a:lnTo>
                      <a:pt x="4026" y="714"/>
                    </a:lnTo>
                    <a:lnTo>
                      <a:pt x="4068" y="504"/>
                    </a:lnTo>
                    <a:lnTo>
                      <a:pt x="4068" y="504"/>
                    </a:lnTo>
                    <a:lnTo>
                      <a:pt x="4026" y="294"/>
                    </a:lnTo>
                    <a:lnTo>
                      <a:pt x="3900" y="168"/>
                    </a:lnTo>
                    <a:lnTo>
                      <a:pt x="3732" y="43"/>
                    </a:lnTo>
                    <a:lnTo>
                      <a:pt x="3565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80" name="Google Shape;131;p17"/>
              <p:cNvSpPr/>
              <p:nvPr/>
            </p:nvSpPr>
            <p:spPr>
              <a:xfrm>
                <a:off x="2427953" y="2344149"/>
                <a:ext cx="79031" cy="22847"/>
              </a:xfrm>
              <a:custGeom>
                <a:avLst/>
                <a:gdLst/>
                <a:ahLst/>
                <a:cxnLst/>
                <a:rect l="l" t="t" r="r" b="b"/>
                <a:pathLst>
                  <a:path w="4068" h="1176" fill="none" extrusionOk="0">
                    <a:moveTo>
                      <a:pt x="545" y="1"/>
                    </a:moveTo>
                    <a:lnTo>
                      <a:pt x="545" y="1"/>
                    </a:lnTo>
                    <a:lnTo>
                      <a:pt x="336" y="43"/>
                    </a:lnTo>
                    <a:lnTo>
                      <a:pt x="168" y="127"/>
                    </a:lnTo>
                    <a:lnTo>
                      <a:pt x="84" y="294"/>
                    </a:lnTo>
                    <a:lnTo>
                      <a:pt x="0" y="462"/>
                    </a:lnTo>
                    <a:lnTo>
                      <a:pt x="0" y="462"/>
                    </a:lnTo>
                    <a:lnTo>
                      <a:pt x="42" y="672"/>
                    </a:lnTo>
                    <a:lnTo>
                      <a:pt x="126" y="840"/>
                    </a:lnTo>
                    <a:lnTo>
                      <a:pt x="294" y="965"/>
                    </a:lnTo>
                    <a:lnTo>
                      <a:pt x="503" y="1007"/>
                    </a:lnTo>
                    <a:lnTo>
                      <a:pt x="503" y="1007"/>
                    </a:lnTo>
                    <a:lnTo>
                      <a:pt x="3565" y="1175"/>
                    </a:lnTo>
                    <a:lnTo>
                      <a:pt x="3565" y="1175"/>
                    </a:lnTo>
                    <a:lnTo>
                      <a:pt x="3565" y="1175"/>
                    </a:lnTo>
                    <a:lnTo>
                      <a:pt x="3774" y="1133"/>
                    </a:lnTo>
                    <a:lnTo>
                      <a:pt x="3942" y="1007"/>
                    </a:lnTo>
                    <a:lnTo>
                      <a:pt x="4026" y="882"/>
                    </a:lnTo>
                    <a:lnTo>
                      <a:pt x="4068" y="672"/>
                    </a:lnTo>
                    <a:lnTo>
                      <a:pt x="4068" y="672"/>
                    </a:lnTo>
                    <a:lnTo>
                      <a:pt x="4068" y="462"/>
                    </a:lnTo>
                    <a:lnTo>
                      <a:pt x="3942" y="294"/>
                    </a:lnTo>
                    <a:lnTo>
                      <a:pt x="3774" y="211"/>
                    </a:lnTo>
                    <a:lnTo>
                      <a:pt x="3607" y="127"/>
                    </a:lnTo>
                    <a:lnTo>
                      <a:pt x="3607" y="127"/>
                    </a:lnTo>
                    <a:lnTo>
                      <a:pt x="545" y="1"/>
                    </a:lnTo>
                    <a:lnTo>
                      <a:pt x="545" y="1"/>
                    </a:lnTo>
                    <a:lnTo>
                      <a:pt x="545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81" name="Google Shape;132;p17"/>
              <p:cNvSpPr/>
              <p:nvPr/>
            </p:nvSpPr>
            <p:spPr>
              <a:xfrm>
                <a:off x="3255661" y="2340905"/>
                <a:ext cx="79050" cy="22827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175" fill="none" extrusionOk="0">
                    <a:moveTo>
                      <a:pt x="3565" y="0"/>
                    </a:moveTo>
                    <a:lnTo>
                      <a:pt x="3565" y="0"/>
                    </a:lnTo>
                    <a:lnTo>
                      <a:pt x="3523" y="0"/>
                    </a:lnTo>
                    <a:lnTo>
                      <a:pt x="3523" y="0"/>
                    </a:lnTo>
                    <a:lnTo>
                      <a:pt x="504" y="168"/>
                    </a:lnTo>
                    <a:lnTo>
                      <a:pt x="504" y="168"/>
                    </a:lnTo>
                    <a:lnTo>
                      <a:pt x="294" y="210"/>
                    </a:lnTo>
                    <a:lnTo>
                      <a:pt x="127" y="336"/>
                    </a:lnTo>
                    <a:lnTo>
                      <a:pt x="43" y="503"/>
                    </a:lnTo>
                    <a:lnTo>
                      <a:pt x="1" y="713"/>
                    </a:lnTo>
                    <a:lnTo>
                      <a:pt x="1" y="713"/>
                    </a:lnTo>
                    <a:lnTo>
                      <a:pt x="43" y="881"/>
                    </a:lnTo>
                    <a:lnTo>
                      <a:pt x="169" y="1049"/>
                    </a:lnTo>
                    <a:lnTo>
                      <a:pt x="336" y="1132"/>
                    </a:lnTo>
                    <a:lnTo>
                      <a:pt x="504" y="1174"/>
                    </a:lnTo>
                    <a:lnTo>
                      <a:pt x="546" y="1174"/>
                    </a:lnTo>
                    <a:lnTo>
                      <a:pt x="546" y="1174"/>
                    </a:lnTo>
                    <a:lnTo>
                      <a:pt x="3607" y="1007"/>
                    </a:lnTo>
                    <a:lnTo>
                      <a:pt x="3607" y="1007"/>
                    </a:lnTo>
                    <a:lnTo>
                      <a:pt x="3775" y="965"/>
                    </a:lnTo>
                    <a:lnTo>
                      <a:pt x="3943" y="839"/>
                    </a:lnTo>
                    <a:lnTo>
                      <a:pt x="4027" y="671"/>
                    </a:lnTo>
                    <a:lnTo>
                      <a:pt x="4069" y="461"/>
                    </a:lnTo>
                    <a:lnTo>
                      <a:pt x="4069" y="461"/>
                    </a:lnTo>
                    <a:lnTo>
                      <a:pt x="4027" y="294"/>
                    </a:lnTo>
                    <a:lnTo>
                      <a:pt x="3901" y="126"/>
                    </a:lnTo>
                    <a:lnTo>
                      <a:pt x="3775" y="42"/>
                    </a:lnTo>
                    <a:lnTo>
                      <a:pt x="3565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82" name="Google Shape;133;p17"/>
              <p:cNvSpPr/>
              <p:nvPr/>
            </p:nvSpPr>
            <p:spPr>
              <a:xfrm>
                <a:off x="2309817" y="2336825"/>
                <a:ext cx="79050" cy="23643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217" fill="none" extrusionOk="0">
                    <a:moveTo>
                      <a:pt x="504" y="0"/>
                    </a:moveTo>
                    <a:lnTo>
                      <a:pt x="504" y="0"/>
                    </a:lnTo>
                    <a:lnTo>
                      <a:pt x="336" y="42"/>
                    </a:lnTo>
                    <a:lnTo>
                      <a:pt x="168" y="126"/>
                    </a:lnTo>
                    <a:lnTo>
                      <a:pt x="42" y="294"/>
                    </a:lnTo>
                    <a:lnTo>
                      <a:pt x="1" y="462"/>
                    </a:lnTo>
                    <a:lnTo>
                      <a:pt x="1" y="462"/>
                    </a:lnTo>
                    <a:lnTo>
                      <a:pt x="42" y="671"/>
                    </a:lnTo>
                    <a:lnTo>
                      <a:pt x="126" y="839"/>
                    </a:lnTo>
                    <a:lnTo>
                      <a:pt x="294" y="965"/>
                    </a:lnTo>
                    <a:lnTo>
                      <a:pt x="462" y="1007"/>
                    </a:lnTo>
                    <a:lnTo>
                      <a:pt x="462" y="1007"/>
                    </a:lnTo>
                    <a:lnTo>
                      <a:pt x="3523" y="1217"/>
                    </a:lnTo>
                    <a:lnTo>
                      <a:pt x="3565" y="1217"/>
                    </a:lnTo>
                    <a:lnTo>
                      <a:pt x="3565" y="1217"/>
                    </a:lnTo>
                    <a:lnTo>
                      <a:pt x="3733" y="1175"/>
                    </a:lnTo>
                    <a:lnTo>
                      <a:pt x="3901" y="1091"/>
                    </a:lnTo>
                    <a:lnTo>
                      <a:pt x="4026" y="923"/>
                    </a:lnTo>
                    <a:lnTo>
                      <a:pt x="4068" y="755"/>
                    </a:lnTo>
                    <a:lnTo>
                      <a:pt x="4068" y="755"/>
                    </a:lnTo>
                    <a:lnTo>
                      <a:pt x="4026" y="546"/>
                    </a:lnTo>
                    <a:lnTo>
                      <a:pt x="3942" y="378"/>
                    </a:lnTo>
                    <a:lnTo>
                      <a:pt x="3775" y="252"/>
                    </a:lnTo>
                    <a:lnTo>
                      <a:pt x="3607" y="210"/>
                    </a:lnTo>
                    <a:lnTo>
                      <a:pt x="3607" y="210"/>
                    </a:lnTo>
                    <a:lnTo>
                      <a:pt x="546" y="0"/>
                    </a:lnTo>
                    <a:lnTo>
                      <a:pt x="546" y="0"/>
                    </a:lnTo>
                    <a:lnTo>
                      <a:pt x="504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83" name="Google Shape;134;p17"/>
              <p:cNvSpPr/>
              <p:nvPr/>
            </p:nvSpPr>
            <p:spPr>
              <a:xfrm>
                <a:off x="3374613" y="2332746"/>
                <a:ext cx="78235" cy="24459"/>
              </a:xfrm>
              <a:custGeom>
                <a:avLst/>
                <a:gdLst/>
                <a:ahLst/>
                <a:cxnLst/>
                <a:rect l="l" t="t" r="r" b="b"/>
                <a:pathLst>
                  <a:path w="4027" h="1259" fill="none" extrusionOk="0">
                    <a:moveTo>
                      <a:pt x="3523" y="1"/>
                    </a:moveTo>
                    <a:lnTo>
                      <a:pt x="3523" y="1"/>
                    </a:lnTo>
                    <a:lnTo>
                      <a:pt x="3481" y="1"/>
                    </a:lnTo>
                    <a:lnTo>
                      <a:pt x="3481" y="1"/>
                    </a:lnTo>
                    <a:lnTo>
                      <a:pt x="462" y="210"/>
                    </a:lnTo>
                    <a:lnTo>
                      <a:pt x="462" y="210"/>
                    </a:lnTo>
                    <a:lnTo>
                      <a:pt x="252" y="294"/>
                    </a:lnTo>
                    <a:lnTo>
                      <a:pt x="126" y="420"/>
                    </a:lnTo>
                    <a:lnTo>
                      <a:pt x="1" y="588"/>
                    </a:lnTo>
                    <a:lnTo>
                      <a:pt x="1" y="756"/>
                    </a:lnTo>
                    <a:lnTo>
                      <a:pt x="1" y="756"/>
                    </a:lnTo>
                    <a:lnTo>
                      <a:pt x="42" y="965"/>
                    </a:lnTo>
                    <a:lnTo>
                      <a:pt x="126" y="1091"/>
                    </a:lnTo>
                    <a:lnTo>
                      <a:pt x="294" y="1217"/>
                    </a:lnTo>
                    <a:lnTo>
                      <a:pt x="504" y="1259"/>
                    </a:lnTo>
                    <a:lnTo>
                      <a:pt x="504" y="1259"/>
                    </a:lnTo>
                    <a:lnTo>
                      <a:pt x="504" y="1259"/>
                    </a:lnTo>
                    <a:lnTo>
                      <a:pt x="3565" y="1049"/>
                    </a:lnTo>
                    <a:lnTo>
                      <a:pt x="3565" y="1049"/>
                    </a:lnTo>
                    <a:lnTo>
                      <a:pt x="3775" y="965"/>
                    </a:lnTo>
                    <a:lnTo>
                      <a:pt x="3901" y="881"/>
                    </a:lnTo>
                    <a:lnTo>
                      <a:pt x="4026" y="672"/>
                    </a:lnTo>
                    <a:lnTo>
                      <a:pt x="4026" y="504"/>
                    </a:lnTo>
                    <a:lnTo>
                      <a:pt x="4026" y="504"/>
                    </a:lnTo>
                    <a:lnTo>
                      <a:pt x="3984" y="294"/>
                    </a:lnTo>
                    <a:lnTo>
                      <a:pt x="3859" y="169"/>
                    </a:lnTo>
                    <a:lnTo>
                      <a:pt x="3733" y="43"/>
                    </a:lnTo>
                    <a:lnTo>
                      <a:pt x="3523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84" name="Google Shape;135;p17"/>
              <p:cNvSpPr/>
              <p:nvPr/>
            </p:nvSpPr>
            <p:spPr>
              <a:xfrm>
                <a:off x="2191681" y="2327869"/>
                <a:ext cx="79050" cy="24459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259" fill="none" extrusionOk="0">
                    <a:moveTo>
                      <a:pt x="504" y="0"/>
                    </a:moveTo>
                    <a:lnTo>
                      <a:pt x="504" y="0"/>
                    </a:lnTo>
                    <a:lnTo>
                      <a:pt x="336" y="42"/>
                    </a:lnTo>
                    <a:lnTo>
                      <a:pt x="169" y="126"/>
                    </a:lnTo>
                    <a:lnTo>
                      <a:pt x="43" y="294"/>
                    </a:lnTo>
                    <a:lnTo>
                      <a:pt x="1" y="461"/>
                    </a:lnTo>
                    <a:lnTo>
                      <a:pt x="1" y="461"/>
                    </a:lnTo>
                    <a:lnTo>
                      <a:pt x="43" y="671"/>
                    </a:lnTo>
                    <a:lnTo>
                      <a:pt x="127" y="839"/>
                    </a:lnTo>
                    <a:lnTo>
                      <a:pt x="294" y="965"/>
                    </a:lnTo>
                    <a:lnTo>
                      <a:pt x="462" y="1007"/>
                    </a:lnTo>
                    <a:lnTo>
                      <a:pt x="462" y="1007"/>
                    </a:lnTo>
                    <a:lnTo>
                      <a:pt x="3523" y="1258"/>
                    </a:lnTo>
                    <a:lnTo>
                      <a:pt x="3565" y="1258"/>
                    </a:lnTo>
                    <a:lnTo>
                      <a:pt x="3565" y="1258"/>
                    </a:lnTo>
                    <a:lnTo>
                      <a:pt x="3733" y="1216"/>
                    </a:lnTo>
                    <a:lnTo>
                      <a:pt x="3901" y="1132"/>
                    </a:lnTo>
                    <a:lnTo>
                      <a:pt x="4027" y="965"/>
                    </a:lnTo>
                    <a:lnTo>
                      <a:pt x="4069" y="797"/>
                    </a:lnTo>
                    <a:lnTo>
                      <a:pt x="4069" y="797"/>
                    </a:lnTo>
                    <a:lnTo>
                      <a:pt x="4027" y="587"/>
                    </a:lnTo>
                    <a:lnTo>
                      <a:pt x="3943" y="420"/>
                    </a:lnTo>
                    <a:lnTo>
                      <a:pt x="3775" y="294"/>
                    </a:lnTo>
                    <a:lnTo>
                      <a:pt x="3607" y="252"/>
                    </a:lnTo>
                    <a:lnTo>
                      <a:pt x="3607" y="252"/>
                    </a:lnTo>
                    <a:lnTo>
                      <a:pt x="546" y="0"/>
                    </a:lnTo>
                    <a:lnTo>
                      <a:pt x="546" y="0"/>
                    </a:lnTo>
                    <a:lnTo>
                      <a:pt x="504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85" name="Google Shape;136;p17"/>
              <p:cNvSpPr/>
              <p:nvPr/>
            </p:nvSpPr>
            <p:spPr>
              <a:xfrm>
                <a:off x="3492748" y="2323790"/>
                <a:ext cx="78235" cy="24459"/>
              </a:xfrm>
              <a:custGeom>
                <a:avLst/>
                <a:gdLst/>
                <a:ahLst/>
                <a:cxnLst/>
                <a:rect l="l" t="t" r="r" b="b"/>
                <a:pathLst>
                  <a:path w="4027" h="1259" fill="none" extrusionOk="0">
                    <a:moveTo>
                      <a:pt x="3523" y="0"/>
                    </a:moveTo>
                    <a:lnTo>
                      <a:pt x="3523" y="0"/>
                    </a:lnTo>
                    <a:lnTo>
                      <a:pt x="3481" y="0"/>
                    </a:lnTo>
                    <a:lnTo>
                      <a:pt x="3481" y="0"/>
                    </a:lnTo>
                    <a:lnTo>
                      <a:pt x="461" y="252"/>
                    </a:lnTo>
                    <a:lnTo>
                      <a:pt x="461" y="252"/>
                    </a:lnTo>
                    <a:lnTo>
                      <a:pt x="252" y="294"/>
                    </a:lnTo>
                    <a:lnTo>
                      <a:pt x="126" y="420"/>
                    </a:lnTo>
                    <a:lnTo>
                      <a:pt x="0" y="588"/>
                    </a:lnTo>
                    <a:lnTo>
                      <a:pt x="0" y="797"/>
                    </a:lnTo>
                    <a:lnTo>
                      <a:pt x="0" y="797"/>
                    </a:lnTo>
                    <a:lnTo>
                      <a:pt x="42" y="1007"/>
                    </a:lnTo>
                    <a:lnTo>
                      <a:pt x="168" y="1133"/>
                    </a:lnTo>
                    <a:lnTo>
                      <a:pt x="294" y="1217"/>
                    </a:lnTo>
                    <a:lnTo>
                      <a:pt x="503" y="1259"/>
                    </a:lnTo>
                    <a:lnTo>
                      <a:pt x="545" y="1259"/>
                    </a:lnTo>
                    <a:lnTo>
                      <a:pt x="545" y="1259"/>
                    </a:lnTo>
                    <a:lnTo>
                      <a:pt x="3565" y="1007"/>
                    </a:lnTo>
                    <a:lnTo>
                      <a:pt x="3565" y="1007"/>
                    </a:lnTo>
                    <a:lnTo>
                      <a:pt x="3774" y="965"/>
                    </a:lnTo>
                    <a:lnTo>
                      <a:pt x="3942" y="839"/>
                    </a:lnTo>
                    <a:lnTo>
                      <a:pt x="4026" y="671"/>
                    </a:lnTo>
                    <a:lnTo>
                      <a:pt x="4026" y="462"/>
                    </a:lnTo>
                    <a:lnTo>
                      <a:pt x="4026" y="462"/>
                    </a:lnTo>
                    <a:lnTo>
                      <a:pt x="3984" y="294"/>
                    </a:lnTo>
                    <a:lnTo>
                      <a:pt x="3858" y="126"/>
                    </a:lnTo>
                    <a:lnTo>
                      <a:pt x="3732" y="42"/>
                    </a:lnTo>
                    <a:lnTo>
                      <a:pt x="3523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86" name="Google Shape;137;p17"/>
              <p:cNvSpPr/>
              <p:nvPr/>
            </p:nvSpPr>
            <p:spPr>
              <a:xfrm>
                <a:off x="2073565" y="2317262"/>
                <a:ext cx="79031" cy="25275"/>
              </a:xfrm>
              <a:custGeom>
                <a:avLst/>
                <a:gdLst/>
                <a:ahLst/>
                <a:cxnLst/>
                <a:rect l="l" t="t" r="r" b="b"/>
                <a:pathLst>
                  <a:path w="4068" h="1301" fill="none" extrusionOk="0">
                    <a:moveTo>
                      <a:pt x="503" y="1"/>
                    </a:moveTo>
                    <a:lnTo>
                      <a:pt x="503" y="1"/>
                    </a:lnTo>
                    <a:lnTo>
                      <a:pt x="336" y="43"/>
                    </a:lnTo>
                    <a:lnTo>
                      <a:pt x="168" y="127"/>
                    </a:lnTo>
                    <a:lnTo>
                      <a:pt x="42" y="295"/>
                    </a:lnTo>
                    <a:lnTo>
                      <a:pt x="0" y="462"/>
                    </a:lnTo>
                    <a:lnTo>
                      <a:pt x="0" y="462"/>
                    </a:lnTo>
                    <a:lnTo>
                      <a:pt x="42" y="672"/>
                    </a:lnTo>
                    <a:lnTo>
                      <a:pt x="126" y="840"/>
                    </a:lnTo>
                    <a:lnTo>
                      <a:pt x="252" y="966"/>
                    </a:lnTo>
                    <a:lnTo>
                      <a:pt x="461" y="1007"/>
                    </a:lnTo>
                    <a:lnTo>
                      <a:pt x="461" y="1007"/>
                    </a:lnTo>
                    <a:lnTo>
                      <a:pt x="3523" y="1301"/>
                    </a:lnTo>
                    <a:lnTo>
                      <a:pt x="3523" y="1301"/>
                    </a:lnTo>
                    <a:lnTo>
                      <a:pt x="3565" y="1301"/>
                    </a:lnTo>
                    <a:lnTo>
                      <a:pt x="3565" y="1301"/>
                    </a:lnTo>
                    <a:lnTo>
                      <a:pt x="3732" y="1259"/>
                    </a:lnTo>
                    <a:lnTo>
                      <a:pt x="3900" y="1175"/>
                    </a:lnTo>
                    <a:lnTo>
                      <a:pt x="4026" y="1049"/>
                    </a:lnTo>
                    <a:lnTo>
                      <a:pt x="4068" y="840"/>
                    </a:lnTo>
                    <a:lnTo>
                      <a:pt x="4068" y="840"/>
                    </a:lnTo>
                    <a:lnTo>
                      <a:pt x="4026" y="630"/>
                    </a:lnTo>
                    <a:lnTo>
                      <a:pt x="3942" y="462"/>
                    </a:lnTo>
                    <a:lnTo>
                      <a:pt x="3774" y="336"/>
                    </a:lnTo>
                    <a:lnTo>
                      <a:pt x="3607" y="295"/>
                    </a:lnTo>
                    <a:lnTo>
                      <a:pt x="3607" y="295"/>
                    </a:lnTo>
                    <a:lnTo>
                      <a:pt x="545" y="1"/>
                    </a:lnTo>
                    <a:lnTo>
                      <a:pt x="545" y="1"/>
                    </a:lnTo>
                    <a:lnTo>
                      <a:pt x="503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87" name="Google Shape;138;p17"/>
              <p:cNvSpPr/>
              <p:nvPr/>
            </p:nvSpPr>
            <p:spPr>
              <a:xfrm>
                <a:off x="3610865" y="2313202"/>
                <a:ext cx="78235" cy="25275"/>
              </a:xfrm>
              <a:custGeom>
                <a:avLst/>
                <a:gdLst/>
                <a:ahLst/>
                <a:cxnLst/>
                <a:rect l="l" t="t" r="r" b="b"/>
                <a:pathLst>
                  <a:path w="4027" h="1301" fill="none" extrusionOk="0">
                    <a:moveTo>
                      <a:pt x="3523" y="0"/>
                    </a:moveTo>
                    <a:lnTo>
                      <a:pt x="3523" y="0"/>
                    </a:lnTo>
                    <a:lnTo>
                      <a:pt x="3482" y="0"/>
                    </a:lnTo>
                    <a:lnTo>
                      <a:pt x="3482" y="0"/>
                    </a:lnTo>
                    <a:lnTo>
                      <a:pt x="462" y="294"/>
                    </a:lnTo>
                    <a:lnTo>
                      <a:pt x="462" y="294"/>
                    </a:lnTo>
                    <a:lnTo>
                      <a:pt x="252" y="336"/>
                    </a:lnTo>
                    <a:lnTo>
                      <a:pt x="85" y="462"/>
                    </a:lnTo>
                    <a:lnTo>
                      <a:pt x="1" y="629"/>
                    </a:lnTo>
                    <a:lnTo>
                      <a:pt x="1" y="839"/>
                    </a:lnTo>
                    <a:lnTo>
                      <a:pt x="1" y="839"/>
                    </a:lnTo>
                    <a:lnTo>
                      <a:pt x="43" y="1007"/>
                    </a:lnTo>
                    <a:lnTo>
                      <a:pt x="169" y="1175"/>
                    </a:lnTo>
                    <a:lnTo>
                      <a:pt x="294" y="1258"/>
                    </a:lnTo>
                    <a:lnTo>
                      <a:pt x="504" y="1300"/>
                    </a:lnTo>
                    <a:lnTo>
                      <a:pt x="504" y="1300"/>
                    </a:lnTo>
                    <a:lnTo>
                      <a:pt x="546" y="1300"/>
                    </a:lnTo>
                    <a:lnTo>
                      <a:pt x="546" y="1300"/>
                    </a:lnTo>
                    <a:lnTo>
                      <a:pt x="3565" y="1007"/>
                    </a:lnTo>
                    <a:lnTo>
                      <a:pt x="3565" y="1007"/>
                    </a:lnTo>
                    <a:lnTo>
                      <a:pt x="3775" y="965"/>
                    </a:lnTo>
                    <a:lnTo>
                      <a:pt x="3943" y="839"/>
                    </a:lnTo>
                    <a:lnTo>
                      <a:pt x="4027" y="671"/>
                    </a:lnTo>
                    <a:lnTo>
                      <a:pt x="4027" y="462"/>
                    </a:lnTo>
                    <a:lnTo>
                      <a:pt x="4027" y="462"/>
                    </a:lnTo>
                    <a:lnTo>
                      <a:pt x="3985" y="294"/>
                    </a:lnTo>
                    <a:lnTo>
                      <a:pt x="3859" y="126"/>
                    </a:lnTo>
                    <a:lnTo>
                      <a:pt x="3733" y="42"/>
                    </a:lnTo>
                    <a:lnTo>
                      <a:pt x="3523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88" name="Google Shape;139;p17"/>
              <p:cNvSpPr/>
              <p:nvPr/>
            </p:nvSpPr>
            <p:spPr>
              <a:xfrm>
                <a:off x="1955429" y="2305043"/>
                <a:ext cx="79050" cy="26091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343" fill="none" extrusionOk="0">
                    <a:moveTo>
                      <a:pt x="504" y="1"/>
                    </a:moveTo>
                    <a:lnTo>
                      <a:pt x="504" y="1"/>
                    </a:lnTo>
                    <a:lnTo>
                      <a:pt x="336" y="43"/>
                    </a:lnTo>
                    <a:lnTo>
                      <a:pt x="168" y="169"/>
                    </a:lnTo>
                    <a:lnTo>
                      <a:pt x="84" y="295"/>
                    </a:lnTo>
                    <a:lnTo>
                      <a:pt x="0" y="462"/>
                    </a:lnTo>
                    <a:lnTo>
                      <a:pt x="0" y="462"/>
                    </a:lnTo>
                    <a:lnTo>
                      <a:pt x="42" y="672"/>
                    </a:lnTo>
                    <a:lnTo>
                      <a:pt x="126" y="840"/>
                    </a:lnTo>
                    <a:lnTo>
                      <a:pt x="294" y="965"/>
                    </a:lnTo>
                    <a:lnTo>
                      <a:pt x="462" y="1049"/>
                    </a:lnTo>
                    <a:lnTo>
                      <a:pt x="462" y="1049"/>
                    </a:lnTo>
                    <a:lnTo>
                      <a:pt x="3523" y="1343"/>
                    </a:lnTo>
                    <a:lnTo>
                      <a:pt x="3523" y="1343"/>
                    </a:lnTo>
                    <a:lnTo>
                      <a:pt x="3565" y="1343"/>
                    </a:lnTo>
                    <a:lnTo>
                      <a:pt x="3565" y="1343"/>
                    </a:lnTo>
                    <a:lnTo>
                      <a:pt x="3733" y="1343"/>
                    </a:lnTo>
                    <a:lnTo>
                      <a:pt x="3900" y="1217"/>
                    </a:lnTo>
                    <a:lnTo>
                      <a:pt x="4026" y="1091"/>
                    </a:lnTo>
                    <a:lnTo>
                      <a:pt x="4068" y="882"/>
                    </a:lnTo>
                    <a:lnTo>
                      <a:pt x="4068" y="882"/>
                    </a:lnTo>
                    <a:lnTo>
                      <a:pt x="4026" y="714"/>
                    </a:lnTo>
                    <a:lnTo>
                      <a:pt x="3942" y="546"/>
                    </a:lnTo>
                    <a:lnTo>
                      <a:pt x="3817" y="420"/>
                    </a:lnTo>
                    <a:lnTo>
                      <a:pt x="3607" y="336"/>
                    </a:lnTo>
                    <a:lnTo>
                      <a:pt x="3607" y="336"/>
                    </a:lnTo>
                    <a:lnTo>
                      <a:pt x="588" y="43"/>
                    </a:lnTo>
                    <a:lnTo>
                      <a:pt x="588" y="43"/>
                    </a:lnTo>
                    <a:lnTo>
                      <a:pt x="504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89" name="Google Shape;140;p17"/>
              <p:cNvSpPr/>
              <p:nvPr/>
            </p:nvSpPr>
            <p:spPr>
              <a:xfrm>
                <a:off x="3729001" y="2301798"/>
                <a:ext cx="78235" cy="26091"/>
              </a:xfrm>
              <a:custGeom>
                <a:avLst/>
                <a:gdLst/>
                <a:ahLst/>
                <a:cxnLst/>
                <a:rect l="l" t="t" r="r" b="b"/>
                <a:pathLst>
                  <a:path w="4027" h="1343" fill="none" extrusionOk="0">
                    <a:moveTo>
                      <a:pt x="3523" y="0"/>
                    </a:moveTo>
                    <a:lnTo>
                      <a:pt x="3523" y="0"/>
                    </a:lnTo>
                    <a:lnTo>
                      <a:pt x="3481" y="0"/>
                    </a:lnTo>
                    <a:lnTo>
                      <a:pt x="3481" y="0"/>
                    </a:lnTo>
                    <a:lnTo>
                      <a:pt x="420" y="294"/>
                    </a:lnTo>
                    <a:lnTo>
                      <a:pt x="420" y="294"/>
                    </a:lnTo>
                    <a:lnTo>
                      <a:pt x="252" y="378"/>
                    </a:lnTo>
                    <a:lnTo>
                      <a:pt x="84" y="503"/>
                    </a:lnTo>
                    <a:lnTo>
                      <a:pt x="1" y="671"/>
                    </a:lnTo>
                    <a:lnTo>
                      <a:pt x="1" y="881"/>
                    </a:lnTo>
                    <a:lnTo>
                      <a:pt x="1" y="881"/>
                    </a:lnTo>
                    <a:lnTo>
                      <a:pt x="42" y="1049"/>
                    </a:lnTo>
                    <a:lnTo>
                      <a:pt x="168" y="1174"/>
                    </a:lnTo>
                    <a:lnTo>
                      <a:pt x="294" y="1300"/>
                    </a:lnTo>
                    <a:lnTo>
                      <a:pt x="504" y="1342"/>
                    </a:lnTo>
                    <a:lnTo>
                      <a:pt x="504" y="1342"/>
                    </a:lnTo>
                    <a:lnTo>
                      <a:pt x="546" y="1300"/>
                    </a:lnTo>
                    <a:lnTo>
                      <a:pt x="546" y="1300"/>
                    </a:lnTo>
                    <a:lnTo>
                      <a:pt x="3565" y="1007"/>
                    </a:lnTo>
                    <a:lnTo>
                      <a:pt x="3565" y="1007"/>
                    </a:lnTo>
                    <a:lnTo>
                      <a:pt x="3775" y="965"/>
                    </a:lnTo>
                    <a:lnTo>
                      <a:pt x="3901" y="839"/>
                    </a:lnTo>
                    <a:lnTo>
                      <a:pt x="4026" y="671"/>
                    </a:lnTo>
                    <a:lnTo>
                      <a:pt x="4026" y="462"/>
                    </a:lnTo>
                    <a:lnTo>
                      <a:pt x="4026" y="462"/>
                    </a:lnTo>
                    <a:lnTo>
                      <a:pt x="3984" y="252"/>
                    </a:lnTo>
                    <a:lnTo>
                      <a:pt x="3859" y="126"/>
                    </a:lnTo>
                    <a:lnTo>
                      <a:pt x="3691" y="42"/>
                    </a:lnTo>
                    <a:lnTo>
                      <a:pt x="3523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90" name="Google Shape;141;p17"/>
              <p:cNvSpPr/>
              <p:nvPr/>
            </p:nvSpPr>
            <p:spPr>
              <a:xfrm>
                <a:off x="3846320" y="2288763"/>
                <a:ext cx="78235" cy="26907"/>
              </a:xfrm>
              <a:custGeom>
                <a:avLst/>
                <a:gdLst/>
                <a:ahLst/>
                <a:cxnLst/>
                <a:rect l="l" t="t" r="r" b="b"/>
                <a:pathLst>
                  <a:path w="4027" h="1385" fill="none" extrusionOk="0">
                    <a:moveTo>
                      <a:pt x="3523" y="0"/>
                    </a:moveTo>
                    <a:lnTo>
                      <a:pt x="3523" y="0"/>
                    </a:lnTo>
                    <a:lnTo>
                      <a:pt x="3481" y="0"/>
                    </a:lnTo>
                    <a:lnTo>
                      <a:pt x="3481" y="0"/>
                    </a:lnTo>
                    <a:lnTo>
                      <a:pt x="462" y="336"/>
                    </a:lnTo>
                    <a:lnTo>
                      <a:pt x="462" y="336"/>
                    </a:lnTo>
                    <a:lnTo>
                      <a:pt x="252" y="420"/>
                    </a:lnTo>
                    <a:lnTo>
                      <a:pt x="126" y="545"/>
                    </a:lnTo>
                    <a:lnTo>
                      <a:pt x="42" y="713"/>
                    </a:lnTo>
                    <a:lnTo>
                      <a:pt x="0" y="923"/>
                    </a:lnTo>
                    <a:lnTo>
                      <a:pt x="0" y="923"/>
                    </a:lnTo>
                    <a:lnTo>
                      <a:pt x="42" y="1091"/>
                    </a:lnTo>
                    <a:lnTo>
                      <a:pt x="168" y="1216"/>
                    </a:lnTo>
                    <a:lnTo>
                      <a:pt x="336" y="1342"/>
                    </a:lnTo>
                    <a:lnTo>
                      <a:pt x="504" y="1384"/>
                    </a:lnTo>
                    <a:lnTo>
                      <a:pt x="504" y="1384"/>
                    </a:lnTo>
                    <a:lnTo>
                      <a:pt x="545" y="1342"/>
                    </a:lnTo>
                    <a:lnTo>
                      <a:pt x="545" y="1342"/>
                    </a:lnTo>
                    <a:lnTo>
                      <a:pt x="3607" y="1049"/>
                    </a:lnTo>
                    <a:lnTo>
                      <a:pt x="3607" y="1049"/>
                    </a:lnTo>
                    <a:lnTo>
                      <a:pt x="3774" y="965"/>
                    </a:lnTo>
                    <a:lnTo>
                      <a:pt x="3942" y="839"/>
                    </a:lnTo>
                    <a:lnTo>
                      <a:pt x="4026" y="671"/>
                    </a:lnTo>
                    <a:lnTo>
                      <a:pt x="4026" y="462"/>
                    </a:lnTo>
                    <a:lnTo>
                      <a:pt x="4026" y="462"/>
                    </a:lnTo>
                    <a:lnTo>
                      <a:pt x="3984" y="294"/>
                    </a:lnTo>
                    <a:lnTo>
                      <a:pt x="3858" y="126"/>
                    </a:lnTo>
                    <a:lnTo>
                      <a:pt x="3733" y="42"/>
                    </a:lnTo>
                    <a:lnTo>
                      <a:pt x="3523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91" name="Google Shape;142;p17"/>
              <p:cNvSpPr/>
              <p:nvPr/>
            </p:nvSpPr>
            <p:spPr>
              <a:xfrm>
                <a:off x="3964437" y="2275727"/>
                <a:ext cx="78235" cy="26907"/>
              </a:xfrm>
              <a:custGeom>
                <a:avLst/>
                <a:gdLst/>
                <a:ahLst/>
                <a:cxnLst/>
                <a:rect l="l" t="t" r="r" b="b"/>
                <a:pathLst>
                  <a:path w="4027" h="1385" fill="none" extrusionOk="0">
                    <a:moveTo>
                      <a:pt x="3524" y="0"/>
                    </a:moveTo>
                    <a:lnTo>
                      <a:pt x="3524" y="0"/>
                    </a:lnTo>
                    <a:lnTo>
                      <a:pt x="3440" y="0"/>
                    </a:lnTo>
                    <a:lnTo>
                      <a:pt x="3440" y="0"/>
                    </a:lnTo>
                    <a:lnTo>
                      <a:pt x="420" y="336"/>
                    </a:lnTo>
                    <a:lnTo>
                      <a:pt x="420" y="336"/>
                    </a:lnTo>
                    <a:lnTo>
                      <a:pt x="253" y="420"/>
                    </a:lnTo>
                    <a:lnTo>
                      <a:pt x="85" y="545"/>
                    </a:lnTo>
                    <a:lnTo>
                      <a:pt x="1" y="713"/>
                    </a:lnTo>
                    <a:lnTo>
                      <a:pt x="1" y="923"/>
                    </a:lnTo>
                    <a:lnTo>
                      <a:pt x="1" y="923"/>
                    </a:lnTo>
                    <a:lnTo>
                      <a:pt x="43" y="1091"/>
                    </a:lnTo>
                    <a:lnTo>
                      <a:pt x="169" y="1216"/>
                    </a:lnTo>
                    <a:lnTo>
                      <a:pt x="295" y="1342"/>
                    </a:lnTo>
                    <a:lnTo>
                      <a:pt x="504" y="1384"/>
                    </a:lnTo>
                    <a:lnTo>
                      <a:pt x="504" y="1384"/>
                    </a:lnTo>
                    <a:lnTo>
                      <a:pt x="546" y="1342"/>
                    </a:lnTo>
                    <a:lnTo>
                      <a:pt x="546" y="1342"/>
                    </a:lnTo>
                    <a:lnTo>
                      <a:pt x="3565" y="1007"/>
                    </a:lnTo>
                    <a:lnTo>
                      <a:pt x="3565" y="1007"/>
                    </a:lnTo>
                    <a:lnTo>
                      <a:pt x="3775" y="965"/>
                    </a:lnTo>
                    <a:lnTo>
                      <a:pt x="3901" y="839"/>
                    </a:lnTo>
                    <a:lnTo>
                      <a:pt x="3985" y="629"/>
                    </a:lnTo>
                    <a:lnTo>
                      <a:pt x="4027" y="462"/>
                    </a:lnTo>
                    <a:lnTo>
                      <a:pt x="4027" y="462"/>
                    </a:lnTo>
                    <a:lnTo>
                      <a:pt x="3985" y="252"/>
                    </a:lnTo>
                    <a:lnTo>
                      <a:pt x="3859" y="126"/>
                    </a:lnTo>
                    <a:lnTo>
                      <a:pt x="3691" y="42"/>
                    </a:lnTo>
                    <a:lnTo>
                      <a:pt x="3524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92" name="Google Shape;143;p17"/>
              <p:cNvSpPr/>
              <p:nvPr/>
            </p:nvSpPr>
            <p:spPr>
              <a:xfrm>
                <a:off x="7269636" y="2262692"/>
                <a:ext cx="62751" cy="34231"/>
              </a:xfrm>
              <a:custGeom>
                <a:avLst/>
                <a:gdLst/>
                <a:ahLst/>
                <a:cxnLst/>
                <a:rect l="l" t="t" r="r" b="b"/>
                <a:pathLst>
                  <a:path w="3230" h="1762" fill="none" extrusionOk="0">
                    <a:moveTo>
                      <a:pt x="2349" y="0"/>
                    </a:moveTo>
                    <a:lnTo>
                      <a:pt x="2349" y="0"/>
                    </a:lnTo>
                    <a:lnTo>
                      <a:pt x="2223" y="0"/>
                    </a:lnTo>
                    <a:lnTo>
                      <a:pt x="2097" y="42"/>
                    </a:lnTo>
                    <a:lnTo>
                      <a:pt x="2097" y="42"/>
                    </a:lnTo>
                    <a:lnTo>
                      <a:pt x="1971" y="126"/>
                    </a:lnTo>
                    <a:lnTo>
                      <a:pt x="1887" y="252"/>
                    </a:lnTo>
                    <a:lnTo>
                      <a:pt x="1845" y="420"/>
                    </a:lnTo>
                    <a:lnTo>
                      <a:pt x="1845" y="587"/>
                    </a:lnTo>
                    <a:lnTo>
                      <a:pt x="1845" y="587"/>
                    </a:lnTo>
                    <a:lnTo>
                      <a:pt x="587" y="378"/>
                    </a:lnTo>
                    <a:lnTo>
                      <a:pt x="587" y="378"/>
                    </a:lnTo>
                    <a:lnTo>
                      <a:pt x="503" y="378"/>
                    </a:lnTo>
                    <a:lnTo>
                      <a:pt x="503" y="378"/>
                    </a:lnTo>
                    <a:lnTo>
                      <a:pt x="336" y="420"/>
                    </a:lnTo>
                    <a:lnTo>
                      <a:pt x="210" y="504"/>
                    </a:lnTo>
                    <a:lnTo>
                      <a:pt x="84" y="629"/>
                    </a:lnTo>
                    <a:lnTo>
                      <a:pt x="0" y="797"/>
                    </a:lnTo>
                    <a:lnTo>
                      <a:pt x="0" y="797"/>
                    </a:lnTo>
                    <a:lnTo>
                      <a:pt x="42" y="1007"/>
                    </a:lnTo>
                    <a:lnTo>
                      <a:pt x="126" y="1175"/>
                    </a:lnTo>
                    <a:lnTo>
                      <a:pt x="252" y="1300"/>
                    </a:lnTo>
                    <a:lnTo>
                      <a:pt x="420" y="1384"/>
                    </a:lnTo>
                    <a:lnTo>
                      <a:pt x="420" y="1384"/>
                    </a:lnTo>
                    <a:lnTo>
                      <a:pt x="2600" y="1762"/>
                    </a:lnTo>
                    <a:lnTo>
                      <a:pt x="2600" y="1762"/>
                    </a:lnTo>
                    <a:lnTo>
                      <a:pt x="2684" y="1762"/>
                    </a:lnTo>
                    <a:lnTo>
                      <a:pt x="2684" y="1762"/>
                    </a:lnTo>
                    <a:lnTo>
                      <a:pt x="2810" y="1762"/>
                    </a:lnTo>
                    <a:lnTo>
                      <a:pt x="2936" y="1720"/>
                    </a:lnTo>
                    <a:lnTo>
                      <a:pt x="3020" y="1636"/>
                    </a:lnTo>
                    <a:lnTo>
                      <a:pt x="3103" y="1552"/>
                    </a:lnTo>
                    <a:lnTo>
                      <a:pt x="3103" y="1552"/>
                    </a:lnTo>
                    <a:lnTo>
                      <a:pt x="3187" y="1426"/>
                    </a:lnTo>
                    <a:lnTo>
                      <a:pt x="3229" y="1300"/>
                    </a:lnTo>
                    <a:lnTo>
                      <a:pt x="3187" y="1175"/>
                    </a:lnTo>
                    <a:lnTo>
                      <a:pt x="3145" y="1049"/>
                    </a:lnTo>
                    <a:lnTo>
                      <a:pt x="3145" y="1049"/>
                    </a:lnTo>
                    <a:lnTo>
                      <a:pt x="2810" y="252"/>
                    </a:lnTo>
                    <a:lnTo>
                      <a:pt x="2810" y="252"/>
                    </a:lnTo>
                    <a:lnTo>
                      <a:pt x="2726" y="168"/>
                    </a:lnTo>
                    <a:lnTo>
                      <a:pt x="2600" y="42"/>
                    </a:lnTo>
                    <a:lnTo>
                      <a:pt x="2474" y="0"/>
                    </a:lnTo>
                    <a:lnTo>
                      <a:pt x="2349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93" name="Google Shape;144;p17"/>
              <p:cNvSpPr/>
              <p:nvPr/>
            </p:nvSpPr>
            <p:spPr>
              <a:xfrm>
                <a:off x="4081757" y="2261876"/>
                <a:ext cx="78235" cy="26907"/>
              </a:xfrm>
              <a:custGeom>
                <a:avLst/>
                <a:gdLst/>
                <a:ahLst/>
                <a:cxnLst/>
                <a:rect l="l" t="t" r="r" b="b"/>
                <a:pathLst>
                  <a:path w="4027" h="1385" fill="none" extrusionOk="0">
                    <a:moveTo>
                      <a:pt x="3523" y="0"/>
                    </a:moveTo>
                    <a:lnTo>
                      <a:pt x="3523" y="0"/>
                    </a:lnTo>
                    <a:lnTo>
                      <a:pt x="3481" y="0"/>
                    </a:lnTo>
                    <a:lnTo>
                      <a:pt x="462" y="378"/>
                    </a:lnTo>
                    <a:lnTo>
                      <a:pt x="462" y="378"/>
                    </a:lnTo>
                    <a:lnTo>
                      <a:pt x="252" y="420"/>
                    </a:lnTo>
                    <a:lnTo>
                      <a:pt x="85" y="546"/>
                    </a:lnTo>
                    <a:lnTo>
                      <a:pt x="1" y="713"/>
                    </a:lnTo>
                    <a:lnTo>
                      <a:pt x="1" y="923"/>
                    </a:lnTo>
                    <a:lnTo>
                      <a:pt x="1" y="923"/>
                    </a:lnTo>
                    <a:lnTo>
                      <a:pt x="43" y="1091"/>
                    </a:lnTo>
                    <a:lnTo>
                      <a:pt x="168" y="1258"/>
                    </a:lnTo>
                    <a:lnTo>
                      <a:pt x="336" y="1342"/>
                    </a:lnTo>
                    <a:lnTo>
                      <a:pt x="504" y="1384"/>
                    </a:lnTo>
                    <a:lnTo>
                      <a:pt x="504" y="1384"/>
                    </a:lnTo>
                    <a:lnTo>
                      <a:pt x="546" y="1384"/>
                    </a:lnTo>
                    <a:lnTo>
                      <a:pt x="3607" y="1007"/>
                    </a:lnTo>
                    <a:lnTo>
                      <a:pt x="3607" y="1007"/>
                    </a:lnTo>
                    <a:lnTo>
                      <a:pt x="3775" y="965"/>
                    </a:lnTo>
                    <a:lnTo>
                      <a:pt x="3943" y="797"/>
                    </a:lnTo>
                    <a:lnTo>
                      <a:pt x="4027" y="629"/>
                    </a:lnTo>
                    <a:lnTo>
                      <a:pt x="4027" y="462"/>
                    </a:lnTo>
                    <a:lnTo>
                      <a:pt x="4027" y="462"/>
                    </a:lnTo>
                    <a:lnTo>
                      <a:pt x="3985" y="252"/>
                    </a:lnTo>
                    <a:lnTo>
                      <a:pt x="3859" y="126"/>
                    </a:lnTo>
                    <a:lnTo>
                      <a:pt x="3691" y="42"/>
                    </a:lnTo>
                    <a:lnTo>
                      <a:pt x="3523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94" name="Google Shape;145;p17"/>
              <p:cNvSpPr/>
              <p:nvPr/>
            </p:nvSpPr>
            <p:spPr>
              <a:xfrm>
                <a:off x="7153132" y="2250472"/>
                <a:ext cx="78235" cy="29336"/>
              </a:xfrm>
              <a:custGeom>
                <a:avLst/>
                <a:gdLst/>
                <a:ahLst/>
                <a:cxnLst/>
                <a:rect l="l" t="t" r="r" b="b"/>
                <a:pathLst>
                  <a:path w="4027" h="1510" fill="none" extrusionOk="0">
                    <a:moveTo>
                      <a:pt x="504" y="0"/>
                    </a:moveTo>
                    <a:lnTo>
                      <a:pt x="504" y="0"/>
                    </a:lnTo>
                    <a:lnTo>
                      <a:pt x="336" y="42"/>
                    </a:lnTo>
                    <a:lnTo>
                      <a:pt x="168" y="126"/>
                    </a:lnTo>
                    <a:lnTo>
                      <a:pt x="42" y="252"/>
                    </a:lnTo>
                    <a:lnTo>
                      <a:pt x="0" y="462"/>
                    </a:lnTo>
                    <a:lnTo>
                      <a:pt x="0" y="462"/>
                    </a:lnTo>
                    <a:lnTo>
                      <a:pt x="0" y="629"/>
                    </a:lnTo>
                    <a:lnTo>
                      <a:pt x="84" y="839"/>
                    </a:lnTo>
                    <a:lnTo>
                      <a:pt x="210" y="965"/>
                    </a:lnTo>
                    <a:lnTo>
                      <a:pt x="420" y="1007"/>
                    </a:lnTo>
                    <a:lnTo>
                      <a:pt x="420" y="1007"/>
                    </a:lnTo>
                    <a:lnTo>
                      <a:pt x="3439" y="1510"/>
                    </a:lnTo>
                    <a:lnTo>
                      <a:pt x="3439" y="1510"/>
                    </a:lnTo>
                    <a:lnTo>
                      <a:pt x="3523" y="1510"/>
                    </a:lnTo>
                    <a:lnTo>
                      <a:pt x="3523" y="1510"/>
                    </a:lnTo>
                    <a:lnTo>
                      <a:pt x="3691" y="1468"/>
                    </a:lnTo>
                    <a:lnTo>
                      <a:pt x="3817" y="1384"/>
                    </a:lnTo>
                    <a:lnTo>
                      <a:pt x="3942" y="1258"/>
                    </a:lnTo>
                    <a:lnTo>
                      <a:pt x="4026" y="1091"/>
                    </a:lnTo>
                    <a:lnTo>
                      <a:pt x="4026" y="1091"/>
                    </a:lnTo>
                    <a:lnTo>
                      <a:pt x="3984" y="881"/>
                    </a:lnTo>
                    <a:lnTo>
                      <a:pt x="3942" y="713"/>
                    </a:lnTo>
                    <a:lnTo>
                      <a:pt x="3775" y="587"/>
                    </a:lnTo>
                    <a:lnTo>
                      <a:pt x="3607" y="504"/>
                    </a:lnTo>
                    <a:lnTo>
                      <a:pt x="3607" y="504"/>
                    </a:lnTo>
                    <a:lnTo>
                      <a:pt x="587" y="42"/>
                    </a:lnTo>
                    <a:lnTo>
                      <a:pt x="587" y="42"/>
                    </a:lnTo>
                    <a:lnTo>
                      <a:pt x="504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95" name="Google Shape;146;p17"/>
              <p:cNvSpPr/>
              <p:nvPr/>
            </p:nvSpPr>
            <p:spPr>
              <a:xfrm>
                <a:off x="4199076" y="2247208"/>
                <a:ext cx="79050" cy="26907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385" fill="none" extrusionOk="0">
                    <a:moveTo>
                      <a:pt x="3565" y="1"/>
                    </a:moveTo>
                    <a:lnTo>
                      <a:pt x="3565" y="1"/>
                    </a:lnTo>
                    <a:lnTo>
                      <a:pt x="3481" y="1"/>
                    </a:lnTo>
                    <a:lnTo>
                      <a:pt x="462" y="378"/>
                    </a:lnTo>
                    <a:lnTo>
                      <a:pt x="462" y="378"/>
                    </a:lnTo>
                    <a:lnTo>
                      <a:pt x="252" y="462"/>
                    </a:lnTo>
                    <a:lnTo>
                      <a:pt x="126" y="588"/>
                    </a:lnTo>
                    <a:lnTo>
                      <a:pt x="42" y="755"/>
                    </a:lnTo>
                    <a:lnTo>
                      <a:pt x="0" y="965"/>
                    </a:lnTo>
                    <a:lnTo>
                      <a:pt x="0" y="965"/>
                    </a:lnTo>
                    <a:lnTo>
                      <a:pt x="84" y="1133"/>
                    </a:lnTo>
                    <a:lnTo>
                      <a:pt x="168" y="1259"/>
                    </a:lnTo>
                    <a:lnTo>
                      <a:pt x="336" y="1384"/>
                    </a:lnTo>
                    <a:lnTo>
                      <a:pt x="504" y="1384"/>
                    </a:lnTo>
                    <a:lnTo>
                      <a:pt x="504" y="1384"/>
                    </a:lnTo>
                    <a:lnTo>
                      <a:pt x="588" y="1384"/>
                    </a:lnTo>
                    <a:lnTo>
                      <a:pt x="3607" y="1049"/>
                    </a:lnTo>
                    <a:lnTo>
                      <a:pt x="3607" y="1049"/>
                    </a:lnTo>
                    <a:lnTo>
                      <a:pt x="3817" y="965"/>
                    </a:lnTo>
                    <a:lnTo>
                      <a:pt x="3942" y="839"/>
                    </a:lnTo>
                    <a:lnTo>
                      <a:pt x="4026" y="672"/>
                    </a:lnTo>
                    <a:lnTo>
                      <a:pt x="4068" y="462"/>
                    </a:lnTo>
                    <a:lnTo>
                      <a:pt x="4068" y="462"/>
                    </a:lnTo>
                    <a:lnTo>
                      <a:pt x="3984" y="294"/>
                    </a:lnTo>
                    <a:lnTo>
                      <a:pt x="3900" y="126"/>
                    </a:lnTo>
                    <a:lnTo>
                      <a:pt x="3733" y="42"/>
                    </a:lnTo>
                    <a:lnTo>
                      <a:pt x="3565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96" name="Google Shape;147;p17"/>
              <p:cNvSpPr/>
              <p:nvPr/>
            </p:nvSpPr>
            <p:spPr>
              <a:xfrm>
                <a:off x="4317212" y="2233357"/>
                <a:ext cx="78215" cy="26907"/>
              </a:xfrm>
              <a:custGeom>
                <a:avLst/>
                <a:gdLst/>
                <a:ahLst/>
                <a:cxnLst/>
                <a:rect l="l" t="t" r="r" b="b"/>
                <a:pathLst>
                  <a:path w="4026" h="1385" fill="none" extrusionOk="0">
                    <a:moveTo>
                      <a:pt x="3523" y="1"/>
                    </a:moveTo>
                    <a:lnTo>
                      <a:pt x="3523" y="1"/>
                    </a:lnTo>
                    <a:lnTo>
                      <a:pt x="3481" y="1"/>
                    </a:lnTo>
                    <a:lnTo>
                      <a:pt x="419" y="378"/>
                    </a:lnTo>
                    <a:lnTo>
                      <a:pt x="419" y="378"/>
                    </a:lnTo>
                    <a:lnTo>
                      <a:pt x="252" y="420"/>
                    </a:lnTo>
                    <a:lnTo>
                      <a:pt x="84" y="546"/>
                    </a:lnTo>
                    <a:lnTo>
                      <a:pt x="0" y="714"/>
                    </a:lnTo>
                    <a:lnTo>
                      <a:pt x="0" y="923"/>
                    </a:lnTo>
                    <a:lnTo>
                      <a:pt x="0" y="923"/>
                    </a:lnTo>
                    <a:lnTo>
                      <a:pt x="42" y="1091"/>
                    </a:lnTo>
                    <a:lnTo>
                      <a:pt x="168" y="1259"/>
                    </a:lnTo>
                    <a:lnTo>
                      <a:pt x="294" y="1343"/>
                    </a:lnTo>
                    <a:lnTo>
                      <a:pt x="503" y="1385"/>
                    </a:lnTo>
                    <a:lnTo>
                      <a:pt x="503" y="1385"/>
                    </a:lnTo>
                    <a:lnTo>
                      <a:pt x="545" y="1385"/>
                    </a:lnTo>
                    <a:lnTo>
                      <a:pt x="3565" y="1007"/>
                    </a:lnTo>
                    <a:lnTo>
                      <a:pt x="3565" y="1007"/>
                    </a:lnTo>
                    <a:lnTo>
                      <a:pt x="3774" y="923"/>
                    </a:lnTo>
                    <a:lnTo>
                      <a:pt x="3942" y="797"/>
                    </a:lnTo>
                    <a:lnTo>
                      <a:pt x="4026" y="630"/>
                    </a:lnTo>
                    <a:lnTo>
                      <a:pt x="4026" y="420"/>
                    </a:lnTo>
                    <a:lnTo>
                      <a:pt x="4026" y="420"/>
                    </a:lnTo>
                    <a:lnTo>
                      <a:pt x="3984" y="252"/>
                    </a:lnTo>
                    <a:lnTo>
                      <a:pt x="3858" y="126"/>
                    </a:lnTo>
                    <a:lnTo>
                      <a:pt x="3690" y="43"/>
                    </a:lnTo>
                    <a:lnTo>
                      <a:pt x="3523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97" name="Google Shape;148;p17"/>
              <p:cNvSpPr/>
              <p:nvPr/>
            </p:nvSpPr>
            <p:spPr>
              <a:xfrm>
                <a:off x="7035812" y="2232541"/>
                <a:ext cx="78235" cy="28539"/>
              </a:xfrm>
              <a:custGeom>
                <a:avLst/>
                <a:gdLst/>
                <a:ahLst/>
                <a:cxnLst/>
                <a:rect l="l" t="t" r="r" b="b"/>
                <a:pathLst>
                  <a:path w="4027" h="1469" fill="none" extrusionOk="0">
                    <a:moveTo>
                      <a:pt x="504" y="1"/>
                    </a:moveTo>
                    <a:lnTo>
                      <a:pt x="504" y="1"/>
                    </a:lnTo>
                    <a:lnTo>
                      <a:pt x="336" y="43"/>
                    </a:lnTo>
                    <a:lnTo>
                      <a:pt x="168" y="126"/>
                    </a:lnTo>
                    <a:lnTo>
                      <a:pt x="43" y="294"/>
                    </a:lnTo>
                    <a:lnTo>
                      <a:pt x="1" y="462"/>
                    </a:lnTo>
                    <a:lnTo>
                      <a:pt x="1" y="462"/>
                    </a:lnTo>
                    <a:lnTo>
                      <a:pt x="1" y="672"/>
                    </a:lnTo>
                    <a:lnTo>
                      <a:pt x="85" y="839"/>
                    </a:lnTo>
                    <a:lnTo>
                      <a:pt x="252" y="965"/>
                    </a:lnTo>
                    <a:lnTo>
                      <a:pt x="420" y="1049"/>
                    </a:lnTo>
                    <a:lnTo>
                      <a:pt x="420" y="1049"/>
                    </a:lnTo>
                    <a:lnTo>
                      <a:pt x="3439" y="1468"/>
                    </a:lnTo>
                    <a:lnTo>
                      <a:pt x="3439" y="1468"/>
                    </a:lnTo>
                    <a:lnTo>
                      <a:pt x="3523" y="1468"/>
                    </a:lnTo>
                    <a:lnTo>
                      <a:pt x="3523" y="1468"/>
                    </a:lnTo>
                    <a:lnTo>
                      <a:pt x="3691" y="1468"/>
                    </a:lnTo>
                    <a:lnTo>
                      <a:pt x="3859" y="1385"/>
                    </a:lnTo>
                    <a:lnTo>
                      <a:pt x="3943" y="1217"/>
                    </a:lnTo>
                    <a:lnTo>
                      <a:pt x="4026" y="1049"/>
                    </a:lnTo>
                    <a:lnTo>
                      <a:pt x="4026" y="1049"/>
                    </a:lnTo>
                    <a:lnTo>
                      <a:pt x="4026" y="839"/>
                    </a:lnTo>
                    <a:lnTo>
                      <a:pt x="3943" y="672"/>
                    </a:lnTo>
                    <a:lnTo>
                      <a:pt x="3775" y="546"/>
                    </a:lnTo>
                    <a:lnTo>
                      <a:pt x="3607" y="462"/>
                    </a:lnTo>
                    <a:lnTo>
                      <a:pt x="3607" y="462"/>
                    </a:lnTo>
                    <a:lnTo>
                      <a:pt x="588" y="43"/>
                    </a:lnTo>
                    <a:lnTo>
                      <a:pt x="588" y="43"/>
                    </a:lnTo>
                    <a:lnTo>
                      <a:pt x="504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98" name="Google Shape;149;p17"/>
              <p:cNvSpPr/>
              <p:nvPr/>
            </p:nvSpPr>
            <p:spPr>
              <a:xfrm>
                <a:off x="4434513" y="2219505"/>
                <a:ext cx="79050" cy="26091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343" fill="none" extrusionOk="0">
                    <a:moveTo>
                      <a:pt x="3565" y="1"/>
                    </a:moveTo>
                    <a:lnTo>
                      <a:pt x="3565" y="1"/>
                    </a:lnTo>
                    <a:lnTo>
                      <a:pt x="3482" y="1"/>
                    </a:lnTo>
                    <a:lnTo>
                      <a:pt x="3482" y="1"/>
                    </a:lnTo>
                    <a:lnTo>
                      <a:pt x="462" y="336"/>
                    </a:lnTo>
                    <a:lnTo>
                      <a:pt x="462" y="336"/>
                    </a:lnTo>
                    <a:lnTo>
                      <a:pt x="252" y="420"/>
                    </a:lnTo>
                    <a:lnTo>
                      <a:pt x="127" y="546"/>
                    </a:lnTo>
                    <a:lnTo>
                      <a:pt x="43" y="714"/>
                    </a:lnTo>
                    <a:lnTo>
                      <a:pt x="1" y="923"/>
                    </a:lnTo>
                    <a:lnTo>
                      <a:pt x="1" y="923"/>
                    </a:lnTo>
                    <a:lnTo>
                      <a:pt x="85" y="1091"/>
                    </a:lnTo>
                    <a:lnTo>
                      <a:pt x="169" y="1217"/>
                    </a:lnTo>
                    <a:lnTo>
                      <a:pt x="336" y="1343"/>
                    </a:lnTo>
                    <a:lnTo>
                      <a:pt x="504" y="1343"/>
                    </a:lnTo>
                    <a:lnTo>
                      <a:pt x="504" y="1343"/>
                    </a:lnTo>
                    <a:lnTo>
                      <a:pt x="588" y="1343"/>
                    </a:lnTo>
                    <a:lnTo>
                      <a:pt x="588" y="1343"/>
                    </a:lnTo>
                    <a:lnTo>
                      <a:pt x="3607" y="1007"/>
                    </a:lnTo>
                    <a:lnTo>
                      <a:pt x="3607" y="1007"/>
                    </a:lnTo>
                    <a:lnTo>
                      <a:pt x="3817" y="923"/>
                    </a:lnTo>
                    <a:lnTo>
                      <a:pt x="3943" y="797"/>
                    </a:lnTo>
                    <a:lnTo>
                      <a:pt x="4027" y="630"/>
                    </a:lnTo>
                    <a:lnTo>
                      <a:pt x="4069" y="420"/>
                    </a:lnTo>
                    <a:lnTo>
                      <a:pt x="4069" y="420"/>
                    </a:lnTo>
                    <a:lnTo>
                      <a:pt x="3985" y="252"/>
                    </a:lnTo>
                    <a:lnTo>
                      <a:pt x="3901" y="127"/>
                    </a:lnTo>
                    <a:lnTo>
                      <a:pt x="3733" y="1"/>
                    </a:lnTo>
                    <a:lnTo>
                      <a:pt x="3565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99" name="Google Shape;150;p17"/>
              <p:cNvSpPr/>
              <p:nvPr/>
            </p:nvSpPr>
            <p:spPr>
              <a:xfrm>
                <a:off x="6918492" y="2216241"/>
                <a:ext cx="78235" cy="27723"/>
              </a:xfrm>
              <a:custGeom>
                <a:avLst/>
                <a:gdLst/>
                <a:ahLst/>
                <a:cxnLst/>
                <a:rect l="l" t="t" r="r" b="b"/>
                <a:pathLst>
                  <a:path w="4027" h="1427" fill="none" extrusionOk="0">
                    <a:moveTo>
                      <a:pt x="504" y="1"/>
                    </a:moveTo>
                    <a:lnTo>
                      <a:pt x="504" y="1"/>
                    </a:lnTo>
                    <a:lnTo>
                      <a:pt x="336" y="43"/>
                    </a:lnTo>
                    <a:lnTo>
                      <a:pt x="169" y="127"/>
                    </a:lnTo>
                    <a:lnTo>
                      <a:pt x="43" y="295"/>
                    </a:lnTo>
                    <a:lnTo>
                      <a:pt x="1" y="462"/>
                    </a:lnTo>
                    <a:lnTo>
                      <a:pt x="1" y="462"/>
                    </a:lnTo>
                    <a:lnTo>
                      <a:pt x="1" y="672"/>
                    </a:lnTo>
                    <a:lnTo>
                      <a:pt x="85" y="840"/>
                    </a:lnTo>
                    <a:lnTo>
                      <a:pt x="253" y="965"/>
                    </a:lnTo>
                    <a:lnTo>
                      <a:pt x="420" y="1007"/>
                    </a:lnTo>
                    <a:lnTo>
                      <a:pt x="420" y="1007"/>
                    </a:lnTo>
                    <a:lnTo>
                      <a:pt x="3440" y="1427"/>
                    </a:lnTo>
                    <a:lnTo>
                      <a:pt x="3440" y="1427"/>
                    </a:lnTo>
                    <a:lnTo>
                      <a:pt x="3523" y="1427"/>
                    </a:lnTo>
                    <a:lnTo>
                      <a:pt x="3523" y="1427"/>
                    </a:lnTo>
                    <a:lnTo>
                      <a:pt x="3691" y="1427"/>
                    </a:lnTo>
                    <a:lnTo>
                      <a:pt x="3859" y="1301"/>
                    </a:lnTo>
                    <a:lnTo>
                      <a:pt x="3985" y="1175"/>
                    </a:lnTo>
                    <a:lnTo>
                      <a:pt x="4027" y="1007"/>
                    </a:lnTo>
                    <a:lnTo>
                      <a:pt x="4027" y="1007"/>
                    </a:lnTo>
                    <a:lnTo>
                      <a:pt x="4027" y="798"/>
                    </a:lnTo>
                    <a:lnTo>
                      <a:pt x="3943" y="630"/>
                    </a:lnTo>
                    <a:lnTo>
                      <a:pt x="3775" y="504"/>
                    </a:lnTo>
                    <a:lnTo>
                      <a:pt x="3607" y="420"/>
                    </a:lnTo>
                    <a:lnTo>
                      <a:pt x="3607" y="420"/>
                    </a:lnTo>
                    <a:lnTo>
                      <a:pt x="546" y="1"/>
                    </a:lnTo>
                    <a:lnTo>
                      <a:pt x="546" y="1"/>
                    </a:lnTo>
                    <a:lnTo>
                      <a:pt x="504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00" name="Google Shape;151;p17"/>
              <p:cNvSpPr/>
              <p:nvPr/>
            </p:nvSpPr>
            <p:spPr>
              <a:xfrm>
                <a:off x="1923646" y="2215445"/>
                <a:ext cx="20399" cy="79031"/>
              </a:xfrm>
              <a:custGeom>
                <a:avLst/>
                <a:gdLst/>
                <a:ahLst/>
                <a:cxnLst/>
                <a:rect l="l" t="t" r="r" b="b"/>
                <a:pathLst>
                  <a:path w="1050" h="4068" fill="none" extrusionOk="0">
                    <a:moveTo>
                      <a:pt x="504" y="0"/>
                    </a:moveTo>
                    <a:lnTo>
                      <a:pt x="504" y="0"/>
                    </a:lnTo>
                    <a:lnTo>
                      <a:pt x="336" y="42"/>
                    </a:lnTo>
                    <a:lnTo>
                      <a:pt x="169" y="126"/>
                    </a:lnTo>
                    <a:lnTo>
                      <a:pt x="43" y="294"/>
                    </a:lnTo>
                    <a:lnTo>
                      <a:pt x="1" y="503"/>
                    </a:lnTo>
                    <a:lnTo>
                      <a:pt x="1" y="3565"/>
                    </a:lnTo>
                    <a:lnTo>
                      <a:pt x="1" y="3565"/>
                    </a:lnTo>
                    <a:lnTo>
                      <a:pt x="43" y="3732"/>
                    </a:lnTo>
                    <a:lnTo>
                      <a:pt x="169" y="3900"/>
                    </a:lnTo>
                    <a:lnTo>
                      <a:pt x="336" y="4026"/>
                    </a:lnTo>
                    <a:lnTo>
                      <a:pt x="504" y="4068"/>
                    </a:lnTo>
                    <a:lnTo>
                      <a:pt x="504" y="4068"/>
                    </a:lnTo>
                    <a:lnTo>
                      <a:pt x="714" y="4026"/>
                    </a:lnTo>
                    <a:lnTo>
                      <a:pt x="882" y="3900"/>
                    </a:lnTo>
                    <a:lnTo>
                      <a:pt x="1007" y="3732"/>
                    </a:lnTo>
                    <a:lnTo>
                      <a:pt x="1049" y="3565"/>
                    </a:lnTo>
                    <a:lnTo>
                      <a:pt x="1049" y="503"/>
                    </a:lnTo>
                    <a:lnTo>
                      <a:pt x="1049" y="503"/>
                    </a:lnTo>
                    <a:lnTo>
                      <a:pt x="1007" y="294"/>
                    </a:lnTo>
                    <a:lnTo>
                      <a:pt x="882" y="126"/>
                    </a:lnTo>
                    <a:lnTo>
                      <a:pt x="714" y="42"/>
                    </a:lnTo>
                    <a:lnTo>
                      <a:pt x="504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01" name="Google Shape;152;p17"/>
              <p:cNvSpPr/>
              <p:nvPr/>
            </p:nvSpPr>
            <p:spPr>
              <a:xfrm>
                <a:off x="4552649" y="2205654"/>
                <a:ext cx="78235" cy="26091"/>
              </a:xfrm>
              <a:custGeom>
                <a:avLst/>
                <a:gdLst/>
                <a:ahLst/>
                <a:cxnLst/>
                <a:rect l="l" t="t" r="r" b="b"/>
                <a:pathLst>
                  <a:path w="4027" h="1343" fill="none" extrusionOk="0">
                    <a:moveTo>
                      <a:pt x="3523" y="1"/>
                    </a:moveTo>
                    <a:lnTo>
                      <a:pt x="3523" y="1"/>
                    </a:lnTo>
                    <a:lnTo>
                      <a:pt x="3481" y="1"/>
                    </a:lnTo>
                    <a:lnTo>
                      <a:pt x="3481" y="1"/>
                    </a:lnTo>
                    <a:lnTo>
                      <a:pt x="462" y="336"/>
                    </a:lnTo>
                    <a:lnTo>
                      <a:pt x="462" y="336"/>
                    </a:lnTo>
                    <a:lnTo>
                      <a:pt x="252" y="420"/>
                    </a:lnTo>
                    <a:lnTo>
                      <a:pt x="84" y="546"/>
                    </a:lnTo>
                    <a:lnTo>
                      <a:pt x="1" y="714"/>
                    </a:lnTo>
                    <a:lnTo>
                      <a:pt x="1" y="923"/>
                    </a:lnTo>
                    <a:lnTo>
                      <a:pt x="1" y="923"/>
                    </a:lnTo>
                    <a:lnTo>
                      <a:pt x="42" y="1091"/>
                    </a:lnTo>
                    <a:lnTo>
                      <a:pt x="168" y="1217"/>
                    </a:lnTo>
                    <a:lnTo>
                      <a:pt x="336" y="1343"/>
                    </a:lnTo>
                    <a:lnTo>
                      <a:pt x="504" y="1343"/>
                    </a:lnTo>
                    <a:lnTo>
                      <a:pt x="504" y="1343"/>
                    </a:lnTo>
                    <a:lnTo>
                      <a:pt x="546" y="1343"/>
                    </a:lnTo>
                    <a:lnTo>
                      <a:pt x="546" y="1343"/>
                    </a:lnTo>
                    <a:lnTo>
                      <a:pt x="3607" y="1007"/>
                    </a:lnTo>
                    <a:lnTo>
                      <a:pt x="3607" y="1007"/>
                    </a:lnTo>
                    <a:lnTo>
                      <a:pt x="3775" y="923"/>
                    </a:lnTo>
                    <a:lnTo>
                      <a:pt x="3943" y="798"/>
                    </a:lnTo>
                    <a:lnTo>
                      <a:pt x="4026" y="630"/>
                    </a:lnTo>
                    <a:lnTo>
                      <a:pt x="4026" y="462"/>
                    </a:lnTo>
                    <a:lnTo>
                      <a:pt x="4026" y="462"/>
                    </a:lnTo>
                    <a:lnTo>
                      <a:pt x="3984" y="252"/>
                    </a:lnTo>
                    <a:lnTo>
                      <a:pt x="3859" y="127"/>
                    </a:lnTo>
                    <a:lnTo>
                      <a:pt x="3733" y="43"/>
                    </a:lnTo>
                    <a:lnTo>
                      <a:pt x="3523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02" name="Google Shape;153;p17"/>
              <p:cNvSpPr/>
              <p:nvPr/>
            </p:nvSpPr>
            <p:spPr>
              <a:xfrm>
                <a:off x="6800376" y="2201593"/>
                <a:ext cx="79031" cy="26907"/>
              </a:xfrm>
              <a:custGeom>
                <a:avLst/>
                <a:gdLst/>
                <a:ahLst/>
                <a:cxnLst/>
                <a:rect l="l" t="t" r="r" b="b"/>
                <a:pathLst>
                  <a:path w="4068" h="1385" fill="none" extrusionOk="0">
                    <a:moveTo>
                      <a:pt x="545" y="0"/>
                    </a:moveTo>
                    <a:lnTo>
                      <a:pt x="545" y="0"/>
                    </a:lnTo>
                    <a:lnTo>
                      <a:pt x="336" y="0"/>
                    </a:lnTo>
                    <a:lnTo>
                      <a:pt x="168" y="126"/>
                    </a:lnTo>
                    <a:lnTo>
                      <a:pt x="84" y="252"/>
                    </a:lnTo>
                    <a:lnTo>
                      <a:pt x="0" y="419"/>
                    </a:lnTo>
                    <a:lnTo>
                      <a:pt x="0" y="419"/>
                    </a:lnTo>
                    <a:lnTo>
                      <a:pt x="42" y="629"/>
                    </a:lnTo>
                    <a:lnTo>
                      <a:pt x="126" y="797"/>
                    </a:lnTo>
                    <a:lnTo>
                      <a:pt x="252" y="923"/>
                    </a:lnTo>
                    <a:lnTo>
                      <a:pt x="462" y="1007"/>
                    </a:lnTo>
                    <a:lnTo>
                      <a:pt x="462" y="1007"/>
                    </a:lnTo>
                    <a:lnTo>
                      <a:pt x="3481" y="1384"/>
                    </a:lnTo>
                    <a:lnTo>
                      <a:pt x="3481" y="1384"/>
                    </a:lnTo>
                    <a:lnTo>
                      <a:pt x="3565" y="1384"/>
                    </a:lnTo>
                    <a:lnTo>
                      <a:pt x="3565" y="1384"/>
                    </a:lnTo>
                    <a:lnTo>
                      <a:pt x="3732" y="1342"/>
                    </a:lnTo>
                    <a:lnTo>
                      <a:pt x="3900" y="1258"/>
                    </a:lnTo>
                    <a:lnTo>
                      <a:pt x="3984" y="1132"/>
                    </a:lnTo>
                    <a:lnTo>
                      <a:pt x="4068" y="923"/>
                    </a:lnTo>
                    <a:lnTo>
                      <a:pt x="4068" y="923"/>
                    </a:lnTo>
                    <a:lnTo>
                      <a:pt x="4026" y="755"/>
                    </a:lnTo>
                    <a:lnTo>
                      <a:pt x="3942" y="545"/>
                    </a:lnTo>
                    <a:lnTo>
                      <a:pt x="3816" y="419"/>
                    </a:lnTo>
                    <a:lnTo>
                      <a:pt x="3607" y="378"/>
                    </a:lnTo>
                    <a:lnTo>
                      <a:pt x="3607" y="378"/>
                    </a:lnTo>
                    <a:lnTo>
                      <a:pt x="587" y="0"/>
                    </a:lnTo>
                    <a:lnTo>
                      <a:pt x="587" y="0"/>
                    </a:lnTo>
                    <a:lnTo>
                      <a:pt x="545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03" name="Google Shape;154;p17"/>
              <p:cNvSpPr/>
              <p:nvPr/>
            </p:nvSpPr>
            <p:spPr>
              <a:xfrm>
                <a:off x="4670784" y="2192618"/>
                <a:ext cx="78235" cy="26091"/>
              </a:xfrm>
              <a:custGeom>
                <a:avLst/>
                <a:gdLst/>
                <a:ahLst/>
                <a:cxnLst/>
                <a:rect l="l" t="t" r="r" b="b"/>
                <a:pathLst>
                  <a:path w="4027" h="1343" fill="none" extrusionOk="0">
                    <a:moveTo>
                      <a:pt x="3523" y="1"/>
                    </a:moveTo>
                    <a:lnTo>
                      <a:pt x="3523" y="1"/>
                    </a:lnTo>
                    <a:lnTo>
                      <a:pt x="3481" y="1"/>
                    </a:lnTo>
                    <a:lnTo>
                      <a:pt x="3481" y="1"/>
                    </a:lnTo>
                    <a:lnTo>
                      <a:pt x="420" y="336"/>
                    </a:lnTo>
                    <a:lnTo>
                      <a:pt x="420" y="336"/>
                    </a:lnTo>
                    <a:lnTo>
                      <a:pt x="252" y="378"/>
                    </a:lnTo>
                    <a:lnTo>
                      <a:pt x="84" y="504"/>
                    </a:lnTo>
                    <a:lnTo>
                      <a:pt x="0" y="672"/>
                    </a:lnTo>
                    <a:lnTo>
                      <a:pt x="0" y="881"/>
                    </a:lnTo>
                    <a:lnTo>
                      <a:pt x="0" y="881"/>
                    </a:lnTo>
                    <a:lnTo>
                      <a:pt x="42" y="1049"/>
                    </a:lnTo>
                    <a:lnTo>
                      <a:pt x="168" y="1217"/>
                    </a:lnTo>
                    <a:lnTo>
                      <a:pt x="294" y="1301"/>
                    </a:lnTo>
                    <a:lnTo>
                      <a:pt x="503" y="1343"/>
                    </a:lnTo>
                    <a:lnTo>
                      <a:pt x="503" y="1343"/>
                    </a:lnTo>
                    <a:lnTo>
                      <a:pt x="545" y="1343"/>
                    </a:lnTo>
                    <a:lnTo>
                      <a:pt x="545" y="1343"/>
                    </a:lnTo>
                    <a:lnTo>
                      <a:pt x="3565" y="1007"/>
                    </a:lnTo>
                    <a:lnTo>
                      <a:pt x="3565" y="1007"/>
                    </a:lnTo>
                    <a:lnTo>
                      <a:pt x="3774" y="965"/>
                    </a:lnTo>
                    <a:lnTo>
                      <a:pt x="3942" y="840"/>
                    </a:lnTo>
                    <a:lnTo>
                      <a:pt x="4026" y="672"/>
                    </a:lnTo>
                    <a:lnTo>
                      <a:pt x="4026" y="462"/>
                    </a:lnTo>
                    <a:lnTo>
                      <a:pt x="4026" y="462"/>
                    </a:lnTo>
                    <a:lnTo>
                      <a:pt x="3984" y="252"/>
                    </a:lnTo>
                    <a:lnTo>
                      <a:pt x="3858" y="127"/>
                    </a:lnTo>
                    <a:lnTo>
                      <a:pt x="3691" y="43"/>
                    </a:lnTo>
                    <a:lnTo>
                      <a:pt x="3523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04" name="Google Shape;155;p17"/>
              <p:cNvSpPr/>
              <p:nvPr/>
            </p:nvSpPr>
            <p:spPr>
              <a:xfrm>
                <a:off x="6683056" y="2187742"/>
                <a:ext cx="78235" cy="26091"/>
              </a:xfrm>
              <a:custGeom>
                <a:avLst/>
                <a:gdLst/>
                <a:ahLst/>
                <a:cxnLst/>
                <a:rect l="l" t="t" r="r" b="b"/>
                <a:pathLst>
                  <a:path w="4027" h="1343" fill="none" extrusionOk="0">
                    <a:moveTo>
                      <a:pt x="504" y="0"/>
                    </a:moveTo>
                    <a:lnTo>
                      <a:pt x="504" y="0"/>
                    </a:lnTo>
                    <a:lnTo>
                      <a:pt x="294" y="0"/>
                    </a:lnTo>
                    <a:lnTo>
                      <a:pt x="126" y="126"/>
                    </a:lnTo>
                    <a:lnTo>
                      <a:pt x="42" y="252"/>
                    </a:lnTo>
                    <a:lnTo>
                      <a:pt x="0" y="420"/>
                    </a:lnTo>
                    <a:lnTo>
                      <a:pt x="0" y="420"/>
                    </a:lnTo>
                    <a:lnTo>
                      <a:pt x="0" y="629"/>
                    </a:lnTo>
                    <a:lnTo>
                      <a:pt x="84" y="797"/>
                    </a:lnTo>
                    <a:lnTo>
                      <a:pt x="252" y="923"/>
                    </a:lnTo>
                    <a:lnTo>
                      <a:pt x="420" y="1007"/>
                    </a:lnTo>
                    <a:lnTo>
                      <a:pt x="420" y="1007"/>
                    </a:lnTo>
                    <a:lnTo>
                      <a:pt x="3481" y="1342"/>
                    </a:lnTo>
                    <a:lnTo>
                      <a:pt x="3481" y="1342"/>
                    </a:lnTo>
                    <a:lnTo>
                      <a:pt x="3523" y="1342"/>
                    </a:lnTo>
                    <a:lnTo>
                      <a:pt x="3523" y="1342"/>
                    </a:lnTo>
                    <a:lnTo>
                      <a:pt x="3691" y="1300"/>
                    </a:lnTo>
                    <a:lnTo>
                      <a:pt x="3859" y="1216"/>
                    </a:lnTo>
                    <a:lnTo>
                      <a:pt x="3984" y="1091"/>
                    </a:lnTo>
                    <a:lnTo>
                      <a:pt x="4026" y="881"/>
                    </a:lnTo>
                    <a:lnTo>
                      <a:pt x="4026" y="881"/>
                    </a:lnTo>
                    <a:lnTo>
                      <a:pt x="4026" y="713"/>
                    </a:lnTo>
                    <a:lnTo>
                      <a:pt x="3942" y="503"/>
                    </a:lnTo>
                    <a:lnTo>
                      <a:pt x="3775" y="378"/>
                    </a:lnTo>
                    <a:lnTo>
                      <a:pt x="3565" y="336"/>
                    </a:lnTo>
                    <a:lnTo>
                      <a:pt x="3565" y="336"/>
                    </a:lnTo>
                    <a:lnTo>
                      <a:pt x="546" y="0"/>
                    </a:lnTo>
                    <a:lnTo>
                      <a:pt x="546" y="0"/>
                    </a:lnTo>
                    <a:lnTo>
                      <a:pt x="504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05" name="Google Shape;156;p17"/>
              <p:cNvSpPr/>
              <p:nvPr/>
            </p:nvSpPr>
            <p:spPr>
              <a:xfrm>
                <a:off x="4788901" y="2180399"/>
                <a:ext cx="78235" cy="26091"/>
              </a:xfrm>
              <a:custGeom>
                <a:avLst/>
                <a:gdLst/>
                <a:ahLst/>
                <a:cxnLst/>
                <a:rect l="l" t="t" r="r" b="b"/>
                <a:pathLst>
                  <a:path w="4027" h="1343" fill="none" extrusionOk="0">
                    <a:moveTo>
                      <a:pt x="3524" y="1"/>
                    </a:moveTo>
                    <a:lnTo>
                      <a:pt x="3524" y="1"/>
                    </a:lnTo>
                    <a:lnTo>
                      <a:pt x="3482" y="1"/>
                    </a:lnTo>
                    <a:lnTo>
                      <a:pt x="3482" y="1"/>
                    </a:lnTo>
                    <a:lnTo>
                      <a:pt x="420" y="294"/>
                    </a:lnTo>
                    <a:lnTo>
                      <a:pt x="420" y="294"/>
                    </a:lnTo>
                    <a:lnTo>
                      <a:pt x="253" y="378"/>
                    </a:lnTo>
                    <a:lnTo>
                      <a:pt x="85" y="504"/>
                    </a:lnTo>
                    <a:lnTo>
                      <a:pt x="1" y="672"/>
                    </a:lnTo>
                    <a:lnTo>
                      <a:pt x="1" y="881"/>
                    </a:lnTo>
                    <a:lnTo>
                      <a:pt x="1" y="881"/>
                    </a:lnTo>
                    <a:lnTo>
                      <a:pt x="43" y="1049"/>
                    </a:lnTo>
                    <a:lnTo>
                      <a:pt x="169" y="1175"/>
                    </a:lnTo>
                    <a:lnTo>
                      <a:pt x="294" y="1301"/>
                    </a:lnTo>
                    <a:lnTo>
                      <a:pt x="504" y="1343"/>
                    </a:lnTo>
                    <a:lnTo>
                      <a:pt x="504" y="1343"/>
                    </a:lnTo>
                    <a:lnTo>
                      <a:pt x="546" y="1343"/>
                    </a:lnTo>
                    <a:lnTo>
                      <a:pt x="546" y="1343"/>
                    </a:lnTo>
                    <a:lnTo>
                      <a:pt x="3565" y="1007"/>
                    </a:lnTo>
                    <a:lnTo>
                      <a:pt x="3565" y="1007"/>
                    </a:lnTo>
                    <a:lnTo>
                      <a:pt x="3775" y="965"/>
                    </a:lnTo>
                    <a:lnTo>
                      <a:pt x="3901" y="840"/>
                    </a:lnTo>
                    <a:lnTo>
                      <a:pt x="4027" y="672"/>
                    </a:lnTo>
                    <a:lnTo>
                      <a:pt x="4027" y="462"/>
                    </a:lnTo>
                    <a:lnTo>
                      <a:pt x="4027" y="462"/>
                    </a:lnTo>
                    <a:lnTo>
                      <a:pt x="3985" y="294"/>
                    </a:lnTo>
                    <a:lnTo>
                      <a:pt x="3859" y="127"/>
                    </a:lnTo>
                    <a:lnTo>
                      <a:pt x="3733" y="43"/>
                    </a:lnTo>
                    <a:lnTo>
                      <a:pt x="3524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06" name="Google Shape;157;p17"/>
              <p:cNvSpPr/>
              <p:nvPr/>
            </p:nvSpPr>
            <p:spPr>
              <a:xfrm>
                <a:off x="6564920" y="2175522"/>
                <a:ext cx="78235" cy="25275"/>
              </a:xfrm>
              <a:custGeom>
                <a:avLst/>
                <a:gdLst/>
                <a:ahLst/>
                <a:cxnLst/>
                <a:rect l="l" t="t" r="r" b="b"/>
                <a:pathLst>
                  <a:path w="4027" h="1301" fill="none" extrusionOk="0">
                    <a:moveTo>
                      <a:pt x="462" y="0"/>
                    </a:moveTo>
                    <a:lnTo>
                      <a:pt x="462" y="0"/>
                    </a:lnTo>
                    <a:lnTo>
                      <a:pt x="294" y="0"/>
                    </a:lnTo>
                    <a:lnTo>
                      <a:pt x="127" y="126"/>
                    </a:lnTo>
                    <a:lnTo>
                      <a:pt x="43" y="252"/>
                    </a:lnTo>
                    <a:lnTo>
                      <a:pt x="1" y="420"/>
                    </a:lnTo>
                    <a:lnTo>
                      <a:pt x="1" y="420"/>
                    </a:lnTo>
                    <a:lnTo>
                      <a:pt x="1" y="629"/>
                    </a:lnTo>
                    <a:lnTo>
                      <a:pt x="85" y="797"/>
                    </a:lnTo>
                    <a:lnTo>
                      <a:pt x="252" y="923"/>
                    </a:lnTo>
                    <a:lnTo>
                      <a:pt x="420" y="1007"/>
                    </a:lnTo>
                    <a:lnTo>
                      <a:pt x="420" y="1007"/>
                    </a:lnTo>
                    <a:lnTo>
                      <a:pt x="3481" y="1300"/>
                    </a:lnTo>
                    <a:lnTo>
                      <a:pt x="3481" y="1300"/>
                    </a:lnTo>
                    <a:lnTo>
                      <a:pt x="3523" y="1300"/>
                    </a:lnTo>
                    <a:lnTo>
                      <a:pt x="3523" y="1300"/>
                    </a:lnTo>
                    <a:lnTo>
                      <a:pt x="3691" y="1258"/>
                    </a:lnTo>
                    <a:lnTo>
                      <a:pt x="3859" y="1174"/>
                    </a:lnTo>
                    <a:lnTo>
                      <a:pt x="3985" y="1049"/>
                    </a:lnTo>
                    <a:lnTo>
                      <a:pt x="4027" y="839"/>
                    </a:lnTo>
                    <a:lnTo>
                      <a:pt x="4027" y="839"/>
                    </a:lnTo>
                    <a:lnTo>
                      <a:pt x="4027" y="629"/>
                    </a:lnTo>
                    <a:lnTo>
                      <a:pt x="3943" y="461"/>
                    </a:lnTo>
                    <a:lnTo>
                      <a:pt x="3775" y="336"/>
                    </a:lnTo>
                    <a:lnTo>
                      <a:pt x="3565" y="294"/>
                    </a:lnTo>
                    <a:lnTo>
                      <a:pt x="3565" y="294"/>
                    </a:lnTo>
                    <a:lnTo>
                      <a:pt x="546" y="0"/>
                    </a:lnTo>
                    <a:lnTo>
                      <a:pt x="546" y="0"/>
                    </a:lnTo>
                    <a:lnTo>
                      <a:pt x="462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07" name="Google Shape;158;p17"/>
              <p:cNvSpPr/>
              <p:nvPr/>
            </p:nvSpPr>
            <p:spPr>
              <a:xfrm>
                <a:off x="4906221" y="2169811"/>
                <a:ext cx="79050" cy="24459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259" fill="none" extrusionOk="0">
                    <a:moveTo>
                      <a:pt x="3565" y="1"/>
                    </a:moveTo>
                    <a:lnTo>
                      <a:pt x="3565" y="1"/>
                    </a:lnTo>
                    <a:lnTo>
                      <a:pt x="3523" y="1"/>
                    </a:lnTo>
                    <a:lnTo>
                      <a:pt x="3523" y="1"/>
                    </a:lnTo>
                    <a:lnTo>
                      <a:pt x="462" y="252"/>
                    </a:lnTo>
                    <a:lnTo>
                      <a:pt x="462" y="252"/>
                    </a:lnTo>
                    <a:lnTo>
                      <a:pt x="294" y="336"/>
                    </a:lnTo>
                    <a:lnTo>
                      <a:pt x="126" y="462"/>
                    </a:lnTo>
                    <a:lnTo>
                      <a:pt x="43" y="630"/>
                    </a:lnTo>
                    <a:lnTo>
                      <a:pt x="1" y="797"/>
                    </a:lnTo>
                    <a:lnTo>
                      <a:pt x="1" y="797"/>
                    </a:lnTo>
                    <a:lnTo>
                      <a:pt x="85" y="1007"/>
                    </a:lnTo>
                    <a:lnTo>
                      <a:pt x="168" y="1133"/>
                    </a:lnTo>
                    <a:lnTo>
                      <a:pt x="336" y="1259"/>
                    </a:lnTo>
                    <a:lnTo>
                      <a:pt x="504" y="1259"/>
                    </a:lnTo>
                    <a:lnTo>
                      <a:pt x="504" y="1259"/>
                    </a:lnTo>
                    <a:lnTo>
                      <a:pt x="588" y="1259"/>
                    </a:lnTo>
                    <a:lnTo>
                      <a:pt x="588" y="1259"/>
                    </a:lnTo>
                    <a:lnTo>
                      <a:pt x="3607" y="1007"/>
                    </a:lnTo>
                    <a:lnTo>
                      <a:pt x="3607" y="1007"/>
                    </a:lnTo>
                    <a:lnTo>
                      <a:pt x="3817" y="923"/>
                    </a:lnTo>
                    <a:lnTo>
                      <a:pt x="3943" y="839"/>
                    </a:lnTo>
                    <a:lnTo>
                      <a:pt x="4026" y="630"/>
                    </a:lnTo>
                    <a:lnTo>
                      <a:pt x="4068" y="462"/>
                    </a:lnTo>
                    <a:lnTo>
                      <a:pt x="4068" y="462"/>
                    </a:lnTo>
                    <a:lnTo>
                      <a:pt x="4026" y="252"/>
                    </a:lnTo>
                    <a:lnTo>
                      <a:pt x="3901" y="126"/>
                    </a:lnTo>
                    <a:lnTo>
                      <a:pt x="3733" y="1"/>
                    </a:lnTo>
                    <a:lnTo>
                      <a:pt x="3565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08" name="Google Shape;159;p17"/>
              <p:cNvSpPr/>
              <p:nvPr/>
            </p:nvSpPr>
            <p:spPr>
              <a:xfrm>
                <a:off x="6445988" y="2164119"/>
                <a:ext cx="79031" cy="25275"/>
              </a:xfrm>
              <a:custGeom>
                <a:avLst/>
                <a:gdLst/>
                <a:ahLst/>
                <a:cxnLst/>
                <a:rect l="l" t="t" r="r" b="b"/>
                <a:pathLst>
                  <a:path w="4068" h="1301" fill="none" extrusionOk="0">
                    <a:moveTo>
                      <a:pt x="503" y="0"/>
                    </a:moveTo>
                    <a:lnTo>
                      <a:pt x="503" y="0"/>
                    </a:lnTo>
                    <a:lnTo>
                      <a:pt x="336" y="42"/>
                    </a:lnTo>
                    <a:lnTo>
                      <a:pt x="168" y="126"/>
                    </a:lnTo>
                    <a:lnTo>
                      <a:pt x="84" y="294"/>
                    </a:lnTo>
                    <a:lnTo>
                      <a:pt x="0" y="461"/>
                    </a:lnTo>
                    <a:lnTo>
                      <a:pt x="0" y="461"/>
                    </a:lnTo>
                    <a:lnTo>
                      <a:pt x="42" y="671"/>
                    </a:lnTo>
                    <a:lnTo>
                      <a:pt x="126" y="839"/>
                    </a:lnTo>
                    <a:lnTo>
                      <a:pt x="294" y="965"/>
                    </a:lnTo>
                    <a:lnTo>
                      <a:pt x="461" y="1007"/>
                    </a:lnTo>
                    <a:lnTo>
                      <a:pt x="461" y="1007"/>
                    </a:lnTo>
                    <a:lnTo>
                      <a:pt x="3523" y="1300"/>
                    </a:lnTo>
                    <a:lnTo>
                      <a:pt x="3523" y="1300"/>
                    </a:lnTo>
                    <a:lnTo>
                      <a:pt x="3565" y="1300"/>
                    </a:lnTo>
                    <a:lnTo>
                      <a:pt x="3565" y="1300"/>
                    </a:lnTo>
                    <a:lnTo>
                      <a:pt x="3732" y="1258"/>
                    </a:lnTo>
                    <a:lnTo>
                      <a:pt x="3900" y="1174"/>
                    </a:lnTo>
                    <a:lnTo>
                      <a:pt x="4026" y="1007"/>
                    </a:lnTo>
                    <a:lnTo>
                      <a:pt x="4068" y="839"/>
                    </a:lnTo>
                    <a:lnTo>
                      <a:pt x="4068" y="839"/>
                    </a:lnTo>
                    <a:lnTo>
                      <a:pt x="4068" y="629"/>
                    </a:lnTo>
                    <a:lnTo>
                      <a:pt x="3942" y="461"/>
                    </a:lnTo>
                    <a:lnTo>
                      <a:pt x="3816" y="336"/>
                    </a:lnTo>
                    <a:lnTo>
                      <a:pt x="3607" y="294"/>
                    </a:lnTo>
                    <a:lnTo>
                      <a:pt x="3607" y="294"/>
                    </a:lnTo>
                    <a:lnTo>
                      <a:pt x="545" y="0"/>
                    </a:lnTo>
                    <a:lnTo>
                      <a:pt x="545" y="0"/>
                    </a:lnTo>
                    <a:lnTo>
                      <a:pt x="503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09" name="Google Shape;160;p17"/>
              <p:cNvSpPr/>
              <p:nvPr/>
            </p:nvSpPr>
            <p:spPr>
              <a:xfrm>
                <a:off x="5024356" y="2160039"/>
                <a:ext cx="79050" cy="24459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259" fill="none" extrusionOk="0">
                    <a:moveTo>
                      <a:pt x="3565" y="0"/>
                    </a:moveTo>
                    <a:lnTo>
                      <a:pt x="3565" y="0"/>
                    </a:lnTo>
                    <a:lnTo>
                      <a:pt x="3523" y="0"/>
                    </a:lnTo>
                    <a:lnTo>
                      <a:pt x="3523" y="0"/>
                    </a:lnTo>
                    <a:lnTo>
                      <a:pt x="462" y="252"/>
                    </a:lnTo>
                    <a:lnTo>
                      <a:pt x="462" y="252"/>
                    </a:lnTo>
                    <a:lnTo>
                      <a:pt x="294" y="294"/>
                    </a:lnTo>
                    <a:lnTo>
                      <a:pt x="126" y="420"/>
                    </a:lnTo>
                    <a:lnTo>
                      <a:pt x="42" y="588"/>
                    </a:lnTo>
                    <a:lnTo>
                      <a:pt x="0" y="797"/>
                    </a:lnTo>
                    <a:lnTo>
                      <a:pt x="0" y="797"/>
                    </a:lnTo>
                    <a:lnTo>
                      <a:pt x="84" y="965"/>
                    </a:lnTo>
                    <a:lnTo>
                      <a:pt x="168" y="1133"/>
                    </a:lnTo>
                    <a:lnTo>
                      <a:pt x="336" y="1217"/>
                    </a:lnTo>
                    <a:lnTo>
                      <a:pt x="504" y="1258"/>
                    </a:lnTo>
                    <a:lnTo>
                      <a:pt x="546" y="1258"/>
                    </a:lnTo>
                    <a:lnTo>
                      <a:pt x="546" y="1258"/>
                    </a:lnTo>
                    <a:lnTo>
                      <a:pt x="3607" y="1007"/>
                    </a:lnTo>
                    <a:lnTo>
                      <a:pt x="3607" y="1007"/>
                    </a:lnTo>
                    <a:lnTo>
                      <a:pt x="3775" y="965"/>
                    </a:lnTo>
                    <a:lnTo>
                      <a:pt x="3942" y="839"/>
                    </a:lnTo>
                    <a:lnTo>
                      <a:pt x="4026" y="671"/>
                    </a:lnTo>
                    <a:lnTo>
                      <a:pt x="4068" y="462"/>
                    </a:lnTo>
                    <a:lnTo>
                      <a:pt x="4068" y="462"/>
                    </a:lnTo>
                    <a:lnTo>
                      <a:pt x="4026" y="252"/>
                    </a:lnTo>
                    <a:lnTo>
                      <a:pt x="3900" y="126"/>
                    </a:lnTo>
                    <a:lnTo>
                      <a:pt x="3733" y="42"/>
                    </a:lnTo>
                    <a:lnTo>
                      <a:pt x="3565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10" name="Google Shape;161;p17"/>
              <p:cNvSpPr/>
              <p:nvPr/>
            </p:nvSpPr>
            <p:spPr>
              <a:xfrm>
                <a:off x="7248441" y="2158407"/>
                <a:ext cx="48899" cy="70891"/>
              </a:xfrm>
              <a:custGeom>
                <a:avLst/>
                <a:gdLst/>
                <a:ahLst/>
                <a:cxnLst/>
                <a:rect l="l" t="t" r="r" b="b"/>
                <a:pathLst>
                  <a:path w="2517" h="3649" fill="none" extrusionOk="0">
                    <a:moveTo>
                      <a:pt x="504" y="1"/>
                    </a:moveTo>
                    <a:lnTo>
                      <a:pt x="504" y="1"/>
                    </a:lnTo>
                    <a:lnTo>
                      <a:pt x="378" y="1"/>
                    </a:lnTo>
                    <a:lnTo>
                      <a:pt x="252" y="42"/>
                    </a:lnTo>
                    <a:lnTo>
                      <a:pt x="252" y="42"/>
                    </a:lnTo>
                    <a:lnTo>
                      <a:pt x="85" y="210"/>
                    </a:lnTo>
                    <a:lnTo>
                      <a:pt x="43" y="378"/>
                    </a:lnTo>
                    <a:lnTo>
                      <a:pt x="1" y="588"/>
                    </a:lnTo>
                    <a:lnTo>
                      <a:pt x="85" y="755"/>
                    </a:lnTo>
                    <a:lnTo>
                      <a:pt x="85" y="755"/>
                    </a:lnTo>
                    <a:lnTo>
                      <a:pt x="840" y="2055"/>
                    </a:lnTo>
                    <a:lnTo>
                      <a:pt x="1594" y="3397"/>
                    </a:lnTo>
                    <a:lnTo>
                      <a:pt x="1594" y="3397"/>
                    </a:lnTo>
                    <a:lnTo>
                      <a:pt x="1636" y="3523"/>
                    </a:lnTo>
                    <a:lnTo>
                      <a:pt x="1762" y="3607"/>
                    </a:lnTo>
                    <a:lnTo>
                      <a:pt x="1888" y="3649"/>
                    </a:lnTo>
                    <a:lnTo>
                      <a:pt x="2014" y="3649"/>
                    </a:lnTo>
                    <a:lnTo>
                      <a:pt x="2014" y="3649"/>
                    </a:lnTo>
                    <a:lnTo>
                      <a:pt x="2140" y="3649"/>
                    </a:lnTo>
                    <a:lnTo>
                      <a:pt x="2265" y="3607"/>
                    </a:lnTo>
                    <a:lnTo>
                      <a:pt x="2265" y="3607"/>
                    </a:lnTo>
                    <a:lnTo>
                      <a:pt x="2433" y="3481"/>
                    </a:lnTo>
                    <a:lnTo>
                      <a:pt x="2517" y="3313"/>
                    </a:lnTo>
                    <a:lnTo>
                      <a:pt x="2517" y="3104"/>
                    </a:lnTo>
                    <a:lnTo>
                      <a:pt x="2475" y="2894"/>
                    </a:lnTo>
                    <a:lnTo>
                      <a:pt x="2475" y="2894"/>
                    </a:lnTo>
                    <a:lnTo>
                      <a:pt x="1720" y="1552"/>
                    </a:lnTo>
                    <a:lnTo>
                      <a:pt x="965" y="252"/>
                    </a:lnTo>
                    <a:lnTo>
                      <a:pt x="965" y="252"/>
                    </a:lnTo>
                    <a:lnTo>
                      <a:pt x="882" y="126"/>
                    </a:lnTo>
                    <a:lnTo>
                      <a:pt x="756" y="42"/>
                    </a:lnTo>
                    <a:lnTo>
                      <a:pt x="630" y="1"/>
                    </a:lnTo>
                    <a:lnTo>
                      <a:pt x="504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11" name="Google Shape;162;p17"/>
              <p:cNvSpPr/>
              <p:nvPr/>
            </p:nvSpPr>
            <p:spPr>
              <a:xfrm>
                <a:off x="6327852" y="2155143"/>
                <a:ext cx="79050" cy="24459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259" fill="none" extrusionOk="0">
                    <a:moveTo>
                      <a:pt x="504" y="1"/>
                    </a:moveTo>
                    <a:lnTo>
                      <a:pt x="504" y="1"/>
                    </a:lnTo>
                    <a:lnTo>
                      <a:pt x="336" y="43"/>
                    </a:lnTo>
                    <a:lnTo>
                      <a:pt x="168" y="127"/>
                    </a:lnTo>
                    <a:lnTo>
                      <a:pt x="42" y="294"/>
                    </a:lnTo>
                    <a:lnTo>
                      <a:pt x="0" y="462"/>
                    </a:lnTo>
                    <a:lnTo>
                      <a:pt x="0" y="462"/>
                    </a:lnTo>
                    <a:lnTo>
                      <a:pt x="42" y="672"/>
                    </a:lnTo>
                    <a:lnTo>
                      <a:pt x="126" y="840"/>
                    </a:lnTo>
                    <a:lnTo>
                      <a:pt x="294" y="965"/>
                    </a:lnTo>
                    <a:lnTo>
                      <a:pt x="462" y="1007"/>
                    </a:lnTo>
                    <a:lnTo>
                      <a:pt x="462" y="1007"/>
                    </a:lnTo>
                    <a:lnTo>
                      <a:pt x="3523" y="1259"/>
                    </a:lnTo>
                    <a:lnTo>
                      <a:pt x="3565" y="1259"/>
                    </a:lnTo>
                    <a:lnTo>
                      <a:pt x="3565" y="1259"/>
                    </a:lnTo>
                    <a:lnTo>
                      <a:pt x="3733" y="1217"/>
                    </a:lnTo>
                    <a:lnTo>
                      <a:pt x="3901" y="1091"/>
                    </a:lnTo>
                    <a:lnTo>
                      <a:pt x="4026" y="965"/>
                    </a:lnTo>
                    <a:lnTo>
                      <a:pt x="4068" y="756"/>
                    </a:lnTo>
                    <a:lnTo>
                      <a:pt x="4068" y="756"/>
                    </a:lnTo>
                    <a:lnTo>
                      <a:pt x="4026" y="588"/>
                    </a:lnTo>
                    <a:lnTo>
                      <a:pt x="3942" y="420"/>
                    </a:lnTo>
                    <a:lnTo>
                      <a:pt x="3775" y="294"/>
                    </a:lnTo>
                    <a:lnTo>
                      <a:pt x="3607" y="210"/>
                    </a:lnTo>
                    <a:lnTo>
                      <a:pt x="3607" y="210"/>
                    </a:lnTo>
                    <a:lnTo>
                      <a:pt x="546" y="1"/>
                    </a:lnTo>
                    <a:lnTo>
                      <a:pt x="546" y="1"/>
                    </a:lnTo>
                    <a:lnTo>
                      <a:pt x="504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12" name="Google Shape;163;p17"/>
              <p:cNvSpPr/>
              <p:nvPr/>
            </p:nvSpPr>
            <p:spPr>
              <a:xfrm>
                <a:off x="5142492" y="2151083"/>
                <a:ext cx="79031" cy="24459"/>
              </a:xfrm>
              <a:custGeom>
                <a:avLst/>
                <a:gdLst/>
                <a:ahLst/>
                <a:cxnLst/>
                <a:rect l="l" t="t" r="r" b="b"/>
                <a:pathLst>
                  <a:path w="4068" h="1259" fill="none" extrusionOk="0">
                    <a:moveTo>
                      <a:pt x="3565" y="0"/>
                    </a:moveTo>
                    <a:lnTo>
                      <a:pt x="3565" y="0"/>
                    </a:lnTo>
                    <a:lnTo>
                      <a:pt x="3523" y="42"/>
                    </a:lnTo>
                    <a:lnTo>
                      <a:pt x="3523" y="42"/>
                    </a:lnTo>
                    <a:lnTo>
                      <a:pt x="503" y="210"/>
                    </a:lnTo>
                    <a:lnTo>
                      <a:pt x="503" y="210"/>
                    </a:lnTo>
                    <a:lnTo>
                      <a:pt x="294" y="294"/>
                    </a:lnTo>
                    <a:lnTo>
                      <a:pt x="126" y="419"/>
                    </a:lnTo>
                    <a:lnTo>
                      <a:pt x="42" y="587"/>
                    </a:lnTo>
                    <a:lnTo>
                      <a:pt x="0" y="755"/>
                    </a:lnTo>
                    <a:lnTo>
                      <a:pt x="0" y="755"/>
                    </a:lnTo>
                    <a:lnTo>
                      <a:pt x="84" y="965"/>
                    </a:lnTo>
                    <a:lnTo>
                      <a:pt x="168" y="1090"/>
                    </a:lnTo>
                    <a:lnTo>
                      <a:pt x="336" y="1216"/>
                    </a:lnTo>
                    <a:lnTo>
                      <a:pt x="503" y="1258"/>
                    </a:lnTo>
                    <a:lnTo>
                      <a:pt x="545" y="1258"/>
                    </a:lnTo>
                    <a:lnTo>
                      <a:pt x="545" y="1258"/>
                    </a:lnTo>
                    <a:lnTo>
                      <a:pt x="3606" y="1049"/>
                    </a:lnTo>
                    <a:lnTo>
                      <a:pt x="3606" y="1049"/>
                    </a:lnTo>
                    <a:lnTo>
                      <a:pt x="3774" y="965"/>
                    </a:lnTo>
                    <a:lnTo>
                      <a:pt x="3942" y="881"/>
                    </a:lnTo>
                    <a:lnTo>
                      <a:pt x="4068" y="713"/>
                    </a:lnTo>
                    <a:lnTo>
                      <a:pt x="4068" y="503"/>
                    </a:lnTo>
                    <a:lnTo>
                      <a:pt x="4068" y="503"/>
                    </a:lnTo>
                    <a:lnTo>
                      <a:pt x="4026" y="294"/>
                    </a:lnTo>
                    <a:lnTo>
                      <a:pt x="3900" y="168"/>
                    </a:lnTo>
                    <a:lnTo>
                      <a:pt x="3774" y="42"/>
                    </a:lnTo>
                    <a:lnTo>
                      <a:pt x="3565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13" name="Google Shape;164;p17"/>
              <p:cNvSpPr/>
              <p:nvPr/>
            </p:nvSpPr>
            <p:spPr>
              <a:xfrm>
                <a:off x="6209716" y="2147819"/>
                <a:ext cx="79050" cy="22827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175" fill="none" extrusionOk="0">
                    <a:moveTo>
                      <a:pt x="504" y="0"/>
                    </a:moveTo>
                    <a:lnTo>
                      <a:pt x="504" y="0"/>
                    </a:lnTo>
                    <a:lnTo>
                      <a:pt x="294" y="0"/>
                    </a:lnTo>
                    <a:lnTo>
                      <a:pt x="127" y="126"/>
                    </a:lnTo>
                    <a:lnTo>
                      <a:pt x="43" y="252"/>
                    </a:lnTo>
                    <a:lnTo>
                      <a:pt x="1" y="462"/>
                    </a:lnTo>
                    <a:lnTo>
                      <a:pt x="1" y="462"/>
                    </a:lnTo>
                    <a:lnTo>
                      <a:pt x="1" y="671"/>
                    </a:lnTo>
                    <a:lnTo>
                      <a:pt x="127" y="839"/>
                    </a:lnTo>
                    <a:lnTo>
                      <a:pt x="252" y="965"/>
                    </a:lnTo>
                    <a:lnTo>
                      <a:pt x="462" y="1007"/>
                    </a:lnTo>
                    <a:lnTo>
                      <a:pt x="462" y="1007"/>
                    </a:lnTo>
                    <a:lnTo>
                      <a:pt x="3523" y="1175"/>
                    </a:lnTo>
                    <a:lnTo>
                      <a:pt x="3523" y="1175"/>
                    </a:lnTo>
                    <a:lnTo>
                      <a:pt x="3523" y="1175"/>
                    </a:lnTo>
                    <a:lnTo>
                      <a:pt x="3733" y="1133"/>
                    </a:lnTo>
                    <a:lnTo>
                      <a:pt x="3901" y="1049"/>
                    </a:lnTo>
                    <a:lnTo>
                      <a:pt x="3985" y="881"/>
                    </a:lnTo>
                    <a:lnTo>
                      <a:pt x="4069" y="713"/>
                    </a:lnTo>
                    <a:lnTo>
                      <a:pt x="4069" y="713"/>
                    </a:lnTo>
                    <a:lnTo>
                      <a:pt x="4027" y="504"/>
                    </a:lnTo>
                    <a:lnTo>
                      <a:pt x="3943" y="336"/>
                    </a:lnTo>
                    <a:lnTo>
                      <a:pt x="3775" y="210"/>
                    </a:lnTo>
                    <a:lnTo>
                      <a:pt x="3565" y="168"/>
                    </a:lnTo>
                    <a:lnTo>
                      <a:pt x="3565" y="168"/>
                    </a:lnTo>
                    <a:lnTo>
                      <a:pt x="504" y="0"/>
                    </a:lnTo>
                    <a:lnTo>
                      <a:pt x="504" y="0"/>
                    </a:lnTo>
                    <a:lnTo>
                      <a:pt x="504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14" name="Google Shape;165;p17"/>
              <p:cNvSpPr/>
              <p:nvPr/>
            </p:nvSpPr>
            <p:spPr>
              <a:xfrm>
                <a:off x="5261424" y="2144556"/>
                <a:ext cx="78235" cy="22827"/>
              </a:xfrm>
              <a:custGeom>
                <a:avLst/>
                <a:gdLst/>
                <a:ahLst/>
                <a:cxnLst/>
                <a:rect l="l" t="t" r="r" b="b"/>
                <a:pathLst>
                  <a:path w="4027" h="1175" fill="none" extrusionOk="0">
                    <a:moveTo>
                      <a:pt x="3565" y="1"/>
                    </a:moveTo>
                    <a:lnTo>
                      <a:pt x="3565" y="1"/>
                    </a:lnTo>
                    <a:lnTo>
                      <a:pt x="3523" y="1"/>
                    </a:lnTo>
                    <a:lnTo>
                      <a:pt x="3523" y="1"/>
                    </a:lnTo>
                    <a:lnTo>
                      <a:pt x="462" y="168"/>
                    </a:lnTo>
                    <a:lnTo>
                      <a:pt x="462" y="168"/>
                    </a:lnTo>
                    <a:lnTo>
                      <a:pt x="252" y="210"/>
                    </a:lnTo>
                    <a:lnTo>
                      <a:pt x="126" y="336"/>
                    </a:lnTo>
                    <a:lnTo>
                      <a:pt x="1" y="504"/>
                    </a:lnTo>
                    <a:lnTo>
                      <a:pt x="1" y="714"/>
                    </a:lnTo>
                    <a:lnTo>
                      <a:pt x="1" y="714"/>
                    </a:lnTo>
                    <a:lnTo>
                      <a:pt x="43" y="881"/>
                    </a:lnTo>
                    <a:lnTo>
                      <a:pt x="126" y="1049"/>
                    </a:lnTo>
                    <a:lnTo>
                      <a:pt x="294" y="1133"/>
                    </a:lnTo>
                    <a:lnTo>
                      <a:pt x="504" y="1175"/>
                    </a:lnTo>
                    <a:lnTo>
                      <a:pt x="504" y="1175"/>
                    </a:lnTo>
                    <a:lnTo>
                      <a:pt x="504" y="1175"/>
                    </a:lnTo>
                    <a:lnTo>
                      <a:pt x="3565" y="1007"/>
                    </a:lnTo>
                    <a:lnTo>
                      <a:pt x="3565" y="1007"/>
                    </a:lnTo>
                    <a:lnTo>
                      <a:pt x="3775" y="965"/>
                    </a:lnTo>
                    <a:lnTo>
                      <a:pt x="3901" y="839"/>
                    </a:lnTo>
                    <a:lnTo>
                      <a:pt x="4026" y="672"/>
                    </a:lnTo>
                    <a:lnTo>
                      <a:pt x="4026" y="504"/>
                    </a:lnTo>
                    <a:lnTo>
                      <a:pt x="4026" y="504"/>
                    </a:lnTo>
                    <a:lnTo>
                      <a:pt x="3985" y="294"/>
                    </a:lnTo>
                    <a:lnTo>
                      <a:pt x="3901" y="126"/>
                    </a:lnTo>
                    <a:lnTo>
                      <a:pt x="3733" y="43"/>
                    </a:lnTo>
                    <a:lnTo>
                      <a:pt x="3565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15" name="Google Shape;166;p17"/>
              <p:cNvSpPr/>
              <p:nvPr/>
            </p:nvSpPr>
            <p:spPr>
              <a:xfrm>
                <a:off x="6090784" y="2141292"/>
                <a:ext cx="79031" cy="22847"/>
              </a:xfrm>
              <a:custGeom>
                <a:avLst/>
                <a:gdLst/>
                <a:ahLst/>
                <a:cxnLst/>
                <a:rect l="l" t="t" r="r" b="b"/>
                <a:pathLst>
                  <a:path w="4068" h="1176" fill="none" extrusionOk="0">
                    <a:moveTo>
                      <a:pt x="503" y="1"/>
                    </a:moveTo>
                    <a:lnTo>
                      <a:pt x="503" y="1"/>
                    </a:lnTo>
                    <a:lnTo>
                      <a:pt x="336" y="43"/>
                    </a:lnTo>
                    <a:lnTo>
                      <a:pt x="168" y="169"/>
                    </a:lnTo>
                    <a:lnTo>
                      <a:pt x="42" y="294"/>
                    </a:lnTo>
                    <a:lnTo>
                      <a:pt x="0" y="504"/>
                    </a:lnTo>
                    <a:lnTo>
                      <a:pt x="0" y="504"/>
                    </a:lnTo>
                    <a:lnTo>
                      <a:pt x="42" y="714"/>
                    </a:lnTo>
                    <a:lnTo>
                      <a:pt x="126" y="840"/>
                    </a:lnTo>
                    <a:lnTo>
                      <a:pt x="294" y="965"/>
                    </a:lnTo>
                    <a:lnTo>
                      <a:pt x="503" y="1007"/>
                    </a:lnTo>
                    <a:lnTo>
                      <a:pt x="503" y="1007"/>
                    </a:lnTo>
                    <a:lnTo>
                      <a:pt x="3523" y="1175"/>
                    </a:lnTo>
                    <a:lnTo>
                      <a:pt x="3565" y="1175"/>
                    </a:lnTo>
                    <a:lnTo>
                      <a:pt x="3565" y="1175"/>
                    </a:lnTo>
                    <a:lnTo>
                      <a:pt x="3774" y="1133"/>
                    </a:lnTo>
                    <a:lnTo>
                      <a:pt x="3900" y="1049"/>
                    </a:lnTo>
                    <a:lnTo>
                      <a:pt x="4026" y="882"/>
                    </a:lnTo>
                    <a:lnTo>
                      <a:pt x="4068" y="672"/>
                    </a:lnTo>
                    <a:lnTo>
                      <a:pt x="4068" y="672"/>
                    </a:lnTo>
                    <a:lnTo>
                      <a:pt x="4026" y="504"/>
                    </a:lnTo>
                    <a:lnTo>
                      <a:pt x="3942" y="336"/>
                    </a:lnTo>
                    <a:lnTo>
                      <a:pt x="3774" y="211"/>
                    </a:lnTo>
                    <a:lnTo>
                      <a:pt x="3607" y="169"/>
                    </a:lnTo>
                    <a:lnTo>
                      <a:pt x="3607" y="169"/>
                    </a:lnTo>
                    <a:lnTo>
                      <a:pt x="545" y="1"/>
                    </a:lnTo>
                    <a:lnTo>
                      <a:pt x="545" y="1"/>
                    </a:lnTo>
                    <a:lnTo>
                      <a:pt x="503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16" name="Google Shape;167;p17"/>
              <p:cNvSpPr/>
              <p:nvPr/>
            </p:nvSpPr>
            <p:spPr>
              <a:xfrm>
                <a:off x="5379560" y="2139679"/>
                <a:ext cx="79050" cy="22011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133" fill="none" extrusionOk="0">
                    <a:moveTo>
                      <a:pt x="3565" y="0"/>
                    </a:moveTo>
                    <a:lnTo>
                      <a:pt x="3565" y="0"/>
                    </a:lnTo>
                    <a:lnTo>
                      <a:pt x="3523" y="0"/>
                    </a:lnTo>
                    <a:lnTo>
                      <a:pt x="3523" y="0"/>
                    </a:lnTo>
                    <a:lnTo>
                      <a:pt x="462" y="126"/>
                    </a:lnTo>
                    <a:lnTo>
                      <a:pt x="462" y="126"/>
                    </a:lnTo>
                    <a:lnTo>
                      <a:pt x="294" y="168"/>
                    </a:lnTo>
                    <a:lnTo>
                      <a:pt x="126" y="294"/>
                    </a:lnTo>
                    <a:lnTo>
                      <a:pt x="42" y="461"/>
                    </a:lnTo>
                    <a:lnTo>
                      <a:pt x="0" y="629"/>
                    </a:lnTo>
                    <a:lnTo>
                      <a:pt x="0" y="629"/>
                    </a:lnTo>
                    <a:lnTo>
                      <a:pt x="42" y="839"/>
                    </a:lnTo>
                    <a:lnTo>
                      <a:pt x="168" y="1006"/>
                    </a:lnTo>
                    <a:lnTo>
                      <a:pt x="294" y="1090"/>
                    </a:lnTo>
                    <a:lnTo>
                      <a:pt x="504" y="1132"/>
                    </a:lnTo>
                    <a:lnTo>
                      <a:pt x="545" y="1132"/>
                    </a:lnTo>
                    <a:lnTo>
                      <a:pt x="545" y="1132"/>
                    </a:lnTo>
                    <a:lnTo>
                      <a:pt x="3565" y="1006"/>
                    </a:lnTo>
                    <a:lnTo>
                      <a:pt x="3565" y="1006"/>
                    </a:lnTo>
                    <a:lnTo>
                      <a:pt x="3775" y="965"/>
                    </a:lnTo>
                    <a:lnTo>
                      <a:pt x="3942" y="839"/>
                    </a:lnTo>
                    <a:lnTo>
                      <a:pt x="4026" y="671"/>
                    </a:lnTo>
                    <a:lnTo>
                      <a:pt x="4068" y="461"/>
                    </a:lnTo>
                    <a:lnTo>
                      <a:pt x="4068" y="461"/>
                    </a:lnTo>
                    <a:lnTo>
                      <a:pt x="4026" y="294"/>
                    </a:lnTo>
                    <a:lnTo>
                      <a:pt x="3900" y="126"/>
                    </a:lnTo>
                    <a:lnTo>
                      <a:pt x="3733" y="42"/>
                    </a:lnTo>
                    <a:lnTo>
                      <a:pt x="3565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17" name="Google Shape;168;p17"/>
              <p:cNvSpPr/>
              <p:nvPr/>
            </p:nvSpPr>
            <p:spPr>
              <a:xfrm>
                <a:off x="5971832" y="2137232"/>
                <a:ext cx="79866" cy="22011"/>
              </a:xfrm>
              <a:custGeom>
                <a:avLst/>
                <a:gdLst/>
                <a:ahLst/>
                <a:cxnLst/>
                <a:rect l="l" t="t" r="r" b="b"/>
                <a:pathLst>
                  <a:path w="4111" h="1133" fill="none" extrusionOk="0">
                    <a:moveTo>
                      <a:pt x="546" y="0"/>
                    </a:moveTo>
                    <a:lnTo>
                      <a:pt x="546" y="0"/>
                    </a:lnTo>
                    <a:lnTo>
                      <a:pt x="336" y="42"/>
                    </a:lnTo>
                    <a:lnTo>
                      <a:pt x="168" y="126"/>
                    </a:lnTo>
                    <a:lnTo>
                      <a:pt x="84" y="294"/>
                    </a:lnTo>
                    <a:lnTo>
                      <a:pt x="1" y="503"/>
                    </a:lnTo>
                    <a:lnTo>
                      <a:pt x="1" y="503"/>
                    </a:lnTo>
                    <a:lnTo>
                      <a:pt x="43" y="671"/>
                    </a:lnTo>
                    <a:lnTo>
                      <a:pt x="168" y="839"/>
                    </a:lnTo>
                    <a:lnTo>
                      <a:pt x="336" y="965"/>
                    </a:lnTo>
                    <a:lnTo>
                      <a:pt x="504" y="1007"/>
                    </a:lnTo>
                    <a:lnTo>
                      <a:pt x="504" y="1007"/>
                    </a:lnTo>
                    <a:lnTo>
                      <a:pt x="3565" y="1132"/>
                    </a:lnTo>
                    <a:lnTo>
                      <a:pt x="3565" y="1132"/>
                    </a:lnTo>
                    <a:lnTo>
                      <a:pt x="3565" y="1132"/>
                    </a:lnTo>
                    <a:lnTo>
                      <a:pt x="3775" y="1091"/>
                    </a:lnTo>
                    <a:lnTo>
                      <a:pt x="3943" y="965"/>
                    </a:lnTo>
                    <a:lnTo>
                      <a:pt x="4026" y="797"/>
                    </a:lnTo>
                    <a:lnTo>
                      <a:pt x="4110" y="629"/>
                    </a:lnTo>
                    <a:lnTo>
                      <a:pt x="4110" y="629"/>
                    </a:lnTo>
                    <a:lnTo>
                      <a:pt x="4068" y="420"/>
                    </a:lnTo>
                    <a:lnTo>
                      <a:pt x="3943" y="252"/>
                    </a:lnTo>
                    <a:lnTo>
                      <a:pt x="3817" y="126"/>
                    </a:lnTo>
                    <a:lnTo>
                      <a:pt x="3607" y="84"/>
                    </a:lnTo>
                    <a:lnTo>
                      <a:pt x="3607" y="84"/>
                    </a:lnTo>
                    <a:lnTo>
                      <a:pt x="546" y="0"/>
                    </a:lnTo>
                    <a:lnTo>
                      <a:pt x="546" y="0"/>
                    </a:lnTo>
                    <a:lnTo>
                      <a:pt x="546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18" name="Google Shape;169;p17"/>
              <p:cNvSpPr/>
              <p:nvPr/>
            </p:nvSpPr>
            <p:spPr>
              <a:xfrm>
                <a:off x="5497677" y="2135600"/>
                <a:ext cx="79050" cy="22011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133" fill="none" extrusionOk="0">
                    <a:moveTo>
                      <a:pt x="3566" y="0"/>
                    </a:moveTo>
                    <a:lnTo>
                      <a:pt x="3566" y="0"/>
                    </a:lnTo>
                    <a:lnTo>
                      <a:pt x="3566" y="0"/>
                    </a:lnTo>
                    <a:lnTo>
                      <a:pt x="3566" y="0"/>
                    </a:lnTo>
                    <a:lnTo>
                      <a:pt x="504" y="84"/>
                    </a:lnTo>
                    <a:lnTo>
                      <a:pt x="504" y="84"/>
                    </a:lnTo>
                    <a:lnTo>
                      <a:pt x="295" y="126"/>
                    </a:lnTo>
                    <a:lnTo>
                      <a:pt x="169" y="252"/>
                    </a:lnTo>
                    <a:lnTo>
                      <a:pt x="43" y="420"/>
                    </a:lnTo>
                    <a:lnTo>
                      <a:pt x="1" y="629"/>
                    </a:lnTo>
                    <a:lnTo>
                      <a:pt x="1" y="629"/>
                    </a:lnTo>
                    <a:lnTo>
                      <a:pt x="43" y="797"/>
                    </a:lnTo>
                    <a:lnTo>
                      <a:pt x="169" y="965"/>
                    </a:lnTo>
                    <a:lnTo>
                      <a:pt x="336" y="1091"/>
                    </a:lnTo>
                    <a:lnTo>
                      <a:pt x="504" y="1133"/>
                    </a:lnTo>
                    <a:lnTo>
                      <a:pt x="546" y="1133"/>
                    </a:lnTo>
                    <a:lnTo>
                      <a:pt x="546" y="1133"/>
                    </a:lnTo>
                    <a:lnTo>
                      <a:pt x="3566" y="1049"/>
                    </a:lnTo>
                    <a:lnTo>
                      <a:pt x="3566" y="1049"/>
                    </a:lnTo>
                    <a:lnTo>
                      <a:pt x="3775" y="1007"/>
                    </a:lnTo>
                    <a:lnTo>
                      <a:pt x="3943" y="881"/>
                    </a:lnTo>
                    <a:lnTo>
                      <a:pt x="4027" y="713"/>
                    </a:lnTo>
                    <a:lnTo>
                      <a:pt x="4069" y="504"/>
                    </a:lnTo>
                    <a:lnTo>
                      <a:pt x="4069" y="504"/>
                    </a:lnTo>
                    <a:lnTo>
                      <a:pt x="4027" y="336"/>
                    </a:lnTo>
                    <a:lnTo>
                      <a:pt x="3943" y="168"/>
                    </a:lnTo>
                    <a:lnTo>
                      <a:pt x="3775" y="42"/>
                    </a:lnTo>
                    <a:lnTo>
                      <a:pt x="3566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19" name="Google Shape;170;p17"/>
              <p:cNvSpPr/>
              <p:nvPr/>
            </p:nvSpPr>
            <p:spPr>
              <a:xfrm>
                <a:off x="5853696" y="2134784"/>
                <a:ext cx="79050" cy="20379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049" fill="none" extrusionOk="0">
                    <a:moveTo>
                      <a:pt x="504" y="0"/>
                    </a:moveTo>
                    <a:lnTo>
                      <a:pt x="504" y="0"/>
                    </a:lnTo>
                    <a:lnTo>
                      <a:pt x="294" y="42"/>
                    </a:lnTo>
                    <a:lnTo>
                      <a:pt x="169" y="126"/>
                    </a:lnTo>
                    <a:lnTo>
                      <a:pt x="43" y="294"/>
                    </a:lnTo>
                    <a:lnTo>
                      <a:pt x="1" y="504"/>
                    </a:lnTo>
                    <a:lnTo>
                      <a:pt x="1" y="504"/>
                    </a:lnTo>
                    <a:lnTo>
                      <a:pt x="43" y="671"/>
                    </a:lnTo>
                    <a:lnTo>
                      <a:pt x="127" y="839"/>
                    </a:lnTo>
                    <a:lnTo>
                      <a:pt x="294" y="965"/>
                    </a:lnTo>
                    <a:lnTo>
                      <a:pt x="504" y="1007"/>
                    </a:lnTo>
                    <a:lnTo>
                      <a:pt x="504" y="1007"/>
                    </a:lnTo>
                    <a:lnTo>
                      <a:pt x="3565" y="1049"/>
                    </a:lnTo>
                    <a:lnTo>
                      <a:pt x="3565" y="1049"/>
                    </a:lnTo>
                    <a:lnTo>
                      <a:pt x="3565" y="1049"/>
                    </a:lnTo>
                    <a:lnTo>
                      <a:pt x="3733" y="1007"/>
                    </a:lnTo>
                    <a:lnTo>
                      <a:pt x="3901" y="923"/>
                    </a:lnTo>
                    <a:lnTo>
                      <a:pt x="4027" y="755"/>
                    </a:lnTo>
                    <a:lnTo>
                      <a:pt x="4069" y="546"/>
                    </a:lnTo>
                    <a:lnTo>
                      <a:pt x="4069" y="546"/>
                    </a:lnTo>
                    <a:lnTo>
                      <a:pt x="4027" y="378"/>
                    </a:lnTo>
                    <a:lnTo>
                      <a:pt x="3943" y="210"/>
                    </a:lnTo>
                    <a:lnTo>
                      <a:pt x="3775" y="84"/>
                    </a:lnTo>
                    <a:lnTo>
                      <a:pt x="3565" y="42"/>
                    </a:lnTo>
                    <a:lnTo>
                      <a:pt x="3565" y="42"/>
                    </a:lnTo>
                    <a:lnTo>
                      <a:pt x="504" y="0"/>
                    </a:lnTo>
                    <a:lnTo>
                      <a:pt x="504" y="0"/>
                    </a:lnTo>
                    <a:lnTo>
                      <a:pt x="504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20" name="Google Shape;171;p17"/>
              <p:cNvSpPr/>
              <p:nvPr/>
            </p:nvSpPr>
            <p:spPr>
              <a:xfrm>
                <a:off x="5616628" y="2133968"/>
                <a:ext cx="79050" cy="20379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049" fill="none" extrusionOk="0">
                    <a:moveTo>
                      <a:pt x="3565" y="0"/>
                    </a:moveTo>
                    <a:lnTo>
                      <a:pt x="3565" y="0"/>
                    </a:lnTo>
                    <a:lnTo>
                      <a:pt x="3565" y="0"/>
                    </a:lnTo>
                    <a:lnTo>
                      <a:pt x="504" y="42"/>
                    </a:lnTo>
                    <a:lnTo>
                      <a:pt x="504" y="42"/>
                    </a:lnTo>
                    <a:lnTo>
                      <a:pt x="294" y="84"/>
                    </a:lnTo>
                    <a:lnTo>
                      <a:pt x="126" y="210"/>
                    </a:lnTo>
                    <a:lnTo>
                      <a:pt x="43" y="378"/>
                    </a:lnTo>
                    <a:lnTo>
                      <a:pt x="1" y="546"/>
                    </a:lnTo>
                    <a:lnTo>
                      <a:pt x="1" y="546"/>
                    </a:lnTo>
                    <a:lnTo>
                      <a:pt x="43" y="755"/>
                    </a:lnTo>
                    <a:lnTo>
                      <a:pt x="126" y="923"/>
                    </a:lnTo>
                    <a:lnTo>
                      <a:pt x="294" y="1007"/>
                    </a:lnTo>
                    <a:lnTo>
                      <a:pt x="504" y="1049"/>
                    </a:lnTo>
                    <a:lnTo>
                      <a:pt x="504" y="1049"/>
                    </a:lnTo>
                    <a:lnTo>
                      <a:pt x="504" y="1049"/>
                    </a:lnTo>
                    <a:lnTo>
                      <a:pt x="3565" y="1007"/>
                    </a:lnTo>
                    <a:lnTo>
                      <a:pt x="3565" y="1007"/>
                    </a:lnTo>
                    <a:lnTo>
                      <a:pt x="3733" y="965"/>
                    </a:lnTo>
                    <a:lnTo>
                      <a:pt x="3901" y="881"/>
                    </a:lnTo>
                    <a:lnTo>
                      <a:pt x="4026" y="713"/>
                    </a:lnTo>
                    <a:lnTo>
                      <a:pt x="4068" y="504"/>
                    </a:lnTo>
                    <a:lnTo>
                      <a:pt x="4068" y="504"/>
                    </a:lnTo>
                    <a:lnTo>
                      <a:pt x="4026" y="294"/>
                    </a:lnTo>
                    <a:lnTo>
                      <a:pt x="3901" y="168"/>
                    </a:lnTo>
                    <a:lnTo>
                      <a:pt x="3733" y="42"/>
                    </a:lnTo>
                    <a:lnTo>
                      <a:pt x="3565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21" name="Google Shape;172;p17"/>
              <p:cNvSpPr/>
              <p:nvPr/>
            </p:nvSpPr>
            <p:spPr>
              <a:xfrm>
                <a:off x="5734764" y="2133968"/>
                <a:ext cx="79050" cy="19563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007" fill="none" extrusionOk="0">
                    <a:moveTo>
                      <a:pt x="839" y="0"/>
                    </a:moveTo>
                    <a:lnTo>
                      <a:pt x="504" y="0"/>
                    </a:lnTo>
                    <a:lnTo>
                      <a:pt x="504" y="0"/>
                    </a:lnTo>
                    <a:lnTo>
                      <a:pt x="336" y="42"/>
                    </a:lnTo>
                    <a:lnTo>
                      <a:pt x="168" y="126"/>
                    </a:lnTo>
                    <a:lnTo>
                      <a:pt x="42" y="294"/>
                    </a:lnTo>
                    <a:lnTo>
                      <a:pt x="0" y="504"/>
                    </a:lnTo>
                    <a:lnTo>
                      <a:pt x="0" y="504"/>
                    </a:lnTo>
                    <a:lnTo>
                      <a:pt x="42" y="713"/>
                    </a:lnTo>
                    <a:lnTo>
                      <a:pt x="168" y="839"/>
                    </a:lnTo>
                    <a:lnTo>
                      <a:pt x="336" y="965"/>
                    </a:lnTo>
                    <a:lnTo>
                      <a:pt x="504" y="1007"/>
                    </a:lnTo>
                    <a:lnTo>
                      <a:pt x="839" y="1007"/>
                    </a:lnTo>
                    <a:lnTo>
                      <a:pt x="839" y="1007"/>
                    </a:lnTo>
                    <a:lnTo>
                      <a:pt x="3565" y="1007"/>
                    </a:lnTo>
                    <a:lnTo>
                      <a:pt x="3565" y="1007"/>
                    </a:lnTo>
                    <a:lnTo>
                      <a:pt x="3565" y="1007"/>
                    </a:lnTo>
                    <a:lnTo>
                      <a:pt x="3775" y="965"/>
                    </a:lnTo>
                    <a:lnTo>
                      <a:pt x="3942" y="881"/>
                    </a:lnTo>
                    <a:lnTo>
                      <a:pt x="4026" y="713"/>
                    </a:lnTo>
                    <a:lnTo>
                      <a:pt x="4068" y="504"/>
                    </a:lnTo>
                    <a:lnTo>
                      <a:pt x="4068" y="504"/>
                    </a:lnTo>
                    <a:lnTo>
                      <a:pt x="4026" y="294"/>
                    </a:lnTo>
                    <a:lnTo>
                      <a:pt x="3942" y="168"/>
                    </a:lnTo>
                    <a:lnTo>
                      <a:pt x="3775" y="42"/>
                    </a:lnTo>
                    <a:lnTo>
                      <a:pt x="3565" y="0"/>
                    </a:lnTo>
                    <a:lnTo>
                      <a:pt x="3565" y="0"/>
                    </a:lnTo>
                    <a:lnTo>
                      <a:pt x="839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22" name="Google Shape;173;p17"/>
              <p:cNvSpPr/>
              <p:nvPr/>
            </p:nvSpPr>
            <p:spPr>
              <a:xfrm>
                <a:off x="1923646" y="2096493"/>
                <a:ext cx="20399" cy="79050"/>
              </a:xfrm>
              <a:custGeom>
                <a:avLst/>
                <a:gdLst/>
                <a:ahLst/>
                <a:cxnLst/>
                <a:rect l="l" t="t" r="r" b="b"/>
                <a:pathLst>
                  <a:path w="1050" h="4069" fill="none" extrusionOk="0">
                    <a:moveTo>
                      <a:pt x="504" y="0"/>
                    </a:moveTo>
                    <a:lnTo>
                      <a:pt x="504" y="0"/>
                    </a:lnTo>
                    <a:lnTo>
                      <a:pt x="336" y="42"/>
                    </a:lnTo>
                    <a:lnTo>
                      <a:pt x="169" y="168"/>
                    </a:lnTo>
                    <a:lnTo>
                      <a:pt x="43" y="336"/>
                    </a:lnTo>
                    <a:lnTo>
                      <a:pt x="1" y="504"/>
                    </a:lnTo>
                    <a:lnTo>
                      <a:pt x="1" y="3565"/>
                    </a:lnTo>
                    <a:lnTo>
                      <a:pt x="1" y="3565"/>
                    </a:lnTo>
                    <a:lnTo>
                      <a:pt x="43" y="3775"/>
                    </a:lnTo>
                    <a:lnTo>
                      <a:pt x="169" y="3942"/>
                    </a:lnTo>
                    <a:lnTo>
                      <a:pt x="336" y="4026"/>
                    </a:lnTo>
                    <a:lnTo>
                      <a:pt x="504" y="4068"/>
                    </a:lnTo>
                    <a:lnTo>
                      <a:pt x="504" y="4068"/>
                    </a:lnTo>
                    <a:lnTo>
                      <a:pt x="714" y="4026"/>
                    </a:lnTo>
                    <a:lnTo>
                      <a:pt x="882" y="3942"/>
                    </a:lnTo>
                    <a:lnTo>
                      <a:pt x="1007" y="3775"/>
                    </a:lnTo>
                    <a:lnTo>
                      <a:pt x="1049" y="3565"/>
                    </a:lnTo>
                    <a:lnTo>
                      <a:pt x="1049" y="504"/>
                    </a:lnTo>
                    <a:lnTo>
                      <a:pt x="1049" y="504"/>
                    </a:lnTo>
                    <a:lnTo>
                      <a:pt x="1007" y="336"/>
                    </a:lnTo>
                    <a:lnTo>
                      <a:pt x="882" y="168"/>
                    </a:lnTo>
                    <a:lnTo>
                      <a:pt x="714" y="42"/>
                    </a:lnTo>
                    <a:lnTo>
                      <a:pt x="504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23" name="Google Shape;174;p17"/>
              <p:cNvSpPr/>
              <p:nvPr/>
            </p:nvSpPr>
            <p:spPr>
              <a:xfrm>
                <a:off x="7184895" y="2058202"/>
                <a:ext cx="52163" cy="69259"/>
              </a:xfrm>
              <a:custGeom>
                <a:avLst/>
                <a:gdLst/>
                <a:ahLst/>
                <a:cxnLst/>
                <a:rect l="l" t="t" r="r" b="b"/>
                <a:pathLst>
                  <a:path w="2685" h="3565" fill="none" extrusionOk="0">
                    <a:moveTo>
                      <a:pt x="504" y="0"/>
                    </a:moveTo>
                    <a:lnTo>
                      <a:pt x="504" y="0"/>
                    </a:lnTo>
                    <a:lnTo>
                      <a:pt x="336" y="42"/>
                    </a:lnTo>
                    <a:lnTo>
                      <a:pt x="211" y="84"/>
                    </a:lnTo>
                    <a:lnTo>
                      <a:pt x="211" y="84"/>
                    </a:lnTo>
                    <a:lnTo>
                      <a:pt x="85" y="252"/>
                    </a:lnTo>
                    <a:lnTo>
                      <a:pt x="1" y="420"/>
                    </a:lnTo>
                    <a:lnTo>
                      <a:pt x="1" y="630"/>
                    </a:lnTo>
                    <a:lnTo>
                      <a:pt x="85" y="797"/>
                    </a:lnTo>
                    <a:lnTo>
                      <a:pt x="85" y="797"/>
                    </a:lnTo>
                    <a:lnTo>
                      <a:pt x="923" y="2055"/>
                    </a:lnTo>
                    <a:lnTo>
                      <a:pt x="1762" y="3313"/>
                    </a:lnTo>
                    <a:lnTo>
                      <a:pt x="1762" y="3313"/>
                    </a:lnTo>
                    <a:lnTo>
                      <a:pt x="1846" y="3439"/>
                    </a:lnTo>
                    <a:lnTo>
                      <a:pt x="1930" y="3523"/>
                    </a:lnTo>
                    <a:lnTo>
                      <a:pt x="2056" y="3565"/>
                    </a:lnTo>
                    <a:lnTo>
                      <a:pt x="2182" y="3565"/>
                    </a:lnTo>
                    <a:lnTo>
                      <a:pt x="2182" y="3565"/>
                    </a:lnTo>
                    <a:lnTo>
                      <a:pt x="2307" y="3565"/>
                    </a:lnTo>
                    <a:lnTo>
                      <a:pt x="2475" y="3481"/>
                    </a:lnTo>
                    <a:lnTo>
                      <a:pt x="2475" y="3481"/>
                    </a:lnTo>
                    <a:lnTo>
                      <a:pt x="2601" y="3355"/>
                    </a:lnTo>
                    <a:lnTo>
                      <a:pt x="2685" y="3188"/>
                    </a:lnTo>
                    <a:lnTo>
                      <a:pt x="2685" y="2978"/>
                    </a:lnTo>
                    <a:lnTo>
                      <a:pt x="2601" y="2768"/>
                    </a:lnTo>
                    <a:lnTo>
                      <a:pt x="2601" y="2768"/>
                    </a:lnTo>
                    <a:lnTo>
                      <a:pt x="1762" y="1510"/>
                    </a:lnTo>
                    <a:lnTo>
                      <a:pt x="923" y="210"/>
                    </a:lnTo>
                    <a:lnTo>
                      <a:pt x="923" y="210"/>
                    </a:lnTo>
                    <a:lnTo>
                      <a:pt x="840" y="126"/>
                    </a:lnTo>
                    <a:lnTo>
                      <a:pt x="714" y="84"/>
                    </a:lnTo>
                    <a:lnTo>
                      <a:pt x="630" y="42"/>
                    </a:lnTo>
                    <a:lnTo>
                      <a:pt x="504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24" name="Google Shape;175;p17"/>
              <p:cNvSpPr/>
              <p:nvPr/>
            </p:nvSpPr>
            <p:spPr>
              <a:xfrm>
                <a:off x="1923646" y="1978357"/>
                <a:ext cx="20399" cy="79050"/>
              </a:xfrm>
              <a:custGeom>
                <a:avLst/>
                <a:gdLst/>
                <a:ahLst/>
                <a:cxnLst/>
                <a:rect l="l" t="t" r="r" b="b"/>
                <a:pathLst>
                  <a:path w="1050" h="4069" fill="none" extrusionOk="0">
                    <a:moveTo>
                      <a:pt x="504" y="1"/>
                    </a:moveTo>
                    <a:lnTo>
                      <a:pt x="504" y="1"/>
                    </a:lnTo>
                    <a:lnTo>
                      <a:pt x="336" y="43"/>
                    </a:lnTo>
                    <a:lnTo>
                      <a:pt x="169" y="127"/>
                    </a:lnTo>
                    <a:lnTo>
                      <a:pt x="43" y="294"/>
                    </a:lnTo>
                    <a:lnTo>
                      <a:pt x="1" y="504"/>
                    </a:lnTo>
                    <a:lnTo>
                      <a:pt x="1" y="3565"/>
                    </a:lnTo>
                    <a:lnTo>
                      <a:pt x="1" y="3565"/>
                    </a:lnTo>
                    <a:lnTo>
                      <a:pt x="43" y="3733"/>
                    </a:lnTo>
                    <a:lnTo>
                      <a:pt x="169" y="3901"/>
                    </a:lnTo>
                    <a:lnTo>
                      <a:pt x="336" y="4027"/>
                    </a:lnTo>
                    <a:lnTo>
                      <a:pt x="504" y="4069"/>
                    </a:lnTo>
                    <a:lnTo>
                      <a:pt x="504" y="4069"/>
                    </a:lnTo>
                    <a:lnTo>
                      <a:pt x="714" y="4027"/>
                    </a:lnTo>
                    <a:lnTo>
                      <a:pt x="882" y="3901"/>
                    </a:lnTo>
                    <a:lnTo>
                      <a:pt x="1007" y="3733"/>
                    </a:lnTo>
                    <a:lnTo>
                      <a:pt x="1049" y="3565"/>
                    </a:lnTo>
                    <a:lnTo>
                      <a:pt x="1049" y="504"/>
                    </a:lnTo>
                    <a:lnTo>
                      <a:pt x="1049" y="504"/>
                    </a:lnTo>
                    <a:lnTo>
                      <a:pt x="1007" y="294"/>
                    </a:lnTo>
                    <a:lnTo>
                      <a:pt x="882" y="127"/>
                    </a:lnTo>
                    <a:lnTo>
                      <a:pt x="714" y="43"/>
                    </a:lnTo>
                    <a:lnTo>
                      <a:pt x="504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25" name="Google Shape;176;p17"/>
              <p:cNvSpPr/>
              <p:nvPr/>
            </p:nvSpPr>
            <p:spPr>
              <a:xfrm>
                <a:off x="7114025" y="1962893"/>
                <a:ext cx="55427" cy="66811"/>
              </a:xfrm>
              <a:custGeom>
                <a:avLst/>
                <a:gdLst/>
                <a:ahLst/>
                <a:cxnLst/>
                <a:rect l="l" t="t" r="r" b="b"/>
                <a:pathLst>
                  <a:path w="2853" h="3439" fill="none" extrusionOk="0">
                    <a:moveTo>
                      <a:pt x="504" y="0"/>
                    </a:moveTo>
                    <a:lnTo>
                      <a:pt x="504" y="0"/>
                    </a:lnTo>
                    <a:lnTo>
                      <a:pt x="336" y="42"/>
                    </a:lnTo>
                    <a:lnTo>
                      <a:pt x="168" y="126"/>
                    </a:lnTo>
                    <a:lnTo>
                      <a:pt x="168" y="126"/>
                    </a:lnTo>
                    <a:lnTo>
                      <a:pt x="42" y="294"/>
                    </a:lnTo>
                    <a:lnTo>
                      <a:pt x="0" y="461"/>
                    </a:lnTo>
                    <a:lnTo>
                      <a:pt x="0" y="671"/>
                    </a:lnTo>
                    <a:lnTo>
                      <a:pt x="84" y="839"/>
                    </a:lnTo>
                    <a:lnTo>
                      <a:pt x="84" y="839"/>
                    </a:lnTo>
                    <a:lnTo>
                      <a:pt x="1049" y="2013"/>
                    </a:lnTo>
                    <a:lnTo>
                      <a:pt x="1971" y="3229"/>
                    </a:lnTo>
                    <a:lnTo>
                      <a:pt x="1971" y="3229"/>
                    </a:lnTo>
                    <a:lnTo>
                      <a:pt x="2055" y="3355"/>
                    </a:lnTo>
                    <a:lnTo>
                      <a:pt x="2139" y="3397"/>
                    </a:lnTo>
                    <a:lnTo>
                      <a:pt x="2265" y="3439"/>
                    </a:lnTo>
                    <a:lnTo>
                      <a:pt x="2349" y="3439"/>
                    </a:lnTo>
                    <a:lnTo>
                      <a:pt x="2349" y="3439"/>
                    </a:lnTo>
                    <a:lnTo>
                      <a:pt x="2517" y="3439"/>
                    </a:lnTo>
                    <a:lnTo>
                      <a:pt x="2684" y="3355"/>
                    </a:lnTo>
                    <a:lnTo>
                      <a:pt x="2684" y="3355"/>
                    </a:lnTo>
                    <a:lnTo>
                      <a:pt x="2810" y="3187"/>
                    </a:lnTo>
                    <a:lnTo>
                      <a:pt x="2852" y="3019"/>
                    </a:lnTo>
                    <a:lnTo>
                      <a:pt x="2852" y="2810"/>
                    </a:lnTo>
                    <a:lnTo>
                      <a:pt x="2768" y="2642"/>
                    </a:lnTo>
                    <a:lnTo>
                      <a:pt x="2768" y="2642"/>
                    </a:lnTo>
                    <a:lnTo>
                      <a:pt x="1846" y="1426"/>
                    </a:lnTo>
                    <a:lnTo>
                      <a:pt x="881" y="210"/>
                    </a:lnTo>
                    <a:lnTo>
                      <a:pt x="881" y="210"/>
                    </a:lnTo>
                    <a:lnTo>
                      <a:pt x="797" y="126"/>
                    </a:lnTo>
                    <a:lnTo>
                      <a:pt x="713" y="84"/>
                    </a:lnTo>
                    <a:lnTo>
                      <a:pt x="504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26" name="Google Shape;177;p17"/>
              <p:cNvSpPr/>
              <p:nvPr/>
            </p:nvSpPr>
            <p:spPr>
              <a:xfrm>
                <a:off x="7036628" y="1873276"/>
                <a:ext cx="59487" cy="63567"/>
              </a:xfrm>
              <a:custGeom>
                <a:avLst/>
                <a:gdLst/>
                <a:ahLst/>
                <a:cxnLst/>
                <a:rect l="l" t="t" r="r" b="b"/>
                <a:pathLst>
                  <a:path w="3062" h="3272" fill="none" extrusionOk="0">
                    <a:moveTo>
                      <a:pt x="504" y="0"/>
                    </a:moveTo>
                    <a:lnTo>
                      <a:pt x="504" y="0"/>
                    </a:lnTo>
                    <a:lnTo>
                      <a:pt x="336" y="42"/>
                    </a:lnTo>
                    <a:lnTo>
                      <a:pt x="168" y="126"/>
                    </a:lnTo>
                    <a:lnTo>
                      <a:pt x="168" y="126"/>
                    </a:lnTo>
                    <a:lnTo>
                      <a:pt x="43" y="294"/>
                    </a:lnTo>
                    <a:lnTo>
                      <a:pt x="1" y="461"/>
                    </a:lnTo>
                    <a:lnTo>
                      <a:pt x="43" y="671"/>
                    </a:lnTo>
                    <a:lnTo>
                      <a:pt x="126" y="839"/>
                    </a:lnTo>
                    <a:lnTo>
                      <a:pt x="126" y="839"/>
                    </a:lnTo>
                    <a:lnTo>
                      <a:pt x="1133" y="1971"/>
                    </a:lnTo>
                    <a:lnTo>
                      <a:pt x="2139" y="3103"/>
                    </a:lnTo>
                    <a:lnTo>
                      <a:pt x="2139" y="3103"/>
                    </a:lnTo>
                    <a:lnTo>
                      <a:pt x="2223" y="3187"/>
                    </a:lnTo>
                    <a:lnTo>
                      <a:pt x="2349" y="3229"/>
                    </a:lnTo>
                    <a:lnTo>
                      <a:pt x="2559" y="3271"/>
                    </a:lnTo>
                    <a:lnTo>
                      <a:pt x="2559" y="3271"/>
                    </a:lnTo>
                    <a:lnTo>
                      <a:pt x="2726" y="3271"/>
                    </a:lnTo>
                    <a:lnTo>
                      <a:pt x="2852" y="3187"/>
                    </a:lnTo>
                    <a:lnTo>
                      <a:pt x="2852" y="3187"/>
                    </a:lnTo>
                    <a:lnTo>
                      <a:pt x="2978" y="3019"/>
                    </a:lnTo>
                    <a:lnTo>
                      <a:pt x="3062" y="2810"/>
                    </a:lnTo>
                    <a:lnTo>
                      <a:pt x="3020" y="2642"/>
                    </a:lnTo>
                    <a:lnTo>
                      <a:pt x="2936" y="2432"/>
                    </a:lnTo>
                    <a:lnTo>
                      <a:pt x="2936" y="2432"/>
                    </a:lnTo>
                    <a:lnTo>
                      <a:pt x="1888" y="1300"/>
                    </a:lnTo>
                    <a:lnTo>
                      <a:pt x="881" y="168"/>
                    </a:lnTo>
                    <a:lnTo>
                      <a:pt x="881" y="168"/>
                    </a:lnTo>
                    <a:lnTo>
                      <a:pt x="713" y="42"/>
                    </a:lnTo>
                    <a:lnTo>
                      <a:pt x="504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27" name="Google Shape;178;p17"/>
              <p:cNvSpPr/>
              <p:nvPr/>
            </p:nvSpPr>
            <p:spPr>
              <a:xfrm>
                <a:off x="1923646" y="1859424"/>
                <a:ext cx="20399" cy="79031"/>
              </a:xfrm>
              <a:custGeom>
                <a:avLst/>
                <a:gdLst/>
                <a:ahLst/>
                <a:cxnLst/>
                <a:rect l="l" t="t" r="r" b="b"/>
                <a:pathLst>
                  <a:path w="1050" h="4068" fill="none" extrusionOk="0">
                    <a:moveTo>
                      <a:pt x="504" y="0"/>
                    </a:moveTo>
                    <a:lnTo>
                      <a:pt x="504" y="0"/>
                    </a:lnTo>
                    <a:lnTo>
                      <a:pt x="336" y="42"/>
                    </a:lnTo>
                    <a:lnTo>
                      <a:pt x="169" y="168"/>
                    </a:lnTo>
                    <a:lnTo>
                      <a:pt x="43" y="336"/>
                    </a:lnTo>
                    <a:lnTo>
                      <a:pt x="1" y="503"/>
                    </a:lnTo>
                    <a:lnTo>
                      <a:pt x="1" y="3565"/>
                    </a:lnTo>
                    <a:lnTo>
                      <a:pt x="1" y="3565"/>
                    </a:lnTo>
                    <a:lnTo>
                      <a:pt x="43" y="3774"/>
                    </a:lnTo>
                    <a:lnTo>
                      <a:pt x="169" y="3942"/>
                    </a:lnTo>
                    <a:lnTo>
                      <a:pt x="336" y="4026"/>
                    </a:lnTo>
                    <a:lnTo>
                      <a:pt x="504" y="4068"/>
                    </a:lnTo>
                    <a:lnTo>
                      <a:pt x="504" y="4068"/>
                    </a:lnTo>
                    <a:lnTo>
                      <a:pt x="714" y="4026"/>
                    </a:lnTo>
                    <a:lnTo>
                      <a:pt x="882" y="3942"/>
                    </a:lnTo>
                    <a:lnTo>
                      <a:pt x="1007" y="3774"/>
                    </a:lnTo>
                    <a:lnTo>
                      <a:pt x="1049" y="3565"/>
                    </a:lnTo>
                    <a:lnTo>
                      <a:pt x="1049" y="503"/>
                    </a:lnTo>
                    <a:lnTo>
                      <a:pt x="1049" y="503"/>
                    </a:lnTo>
                    <a:lnTo>
                      <a:pt x="1007" y="336"/>
                    </a:lnTo>
                    <a:lnTo>
                      <a:pt x="882" y="168"/>
                    </a:lnTo>
                    <a:lnTo>
                      <a:pt x="714" y="42"/>
                    </a:lnTo>
                    <a:lnTo>
                      <a:pt x="504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28" name="Google Shape;179;p17"/>
              <p:cNvSpPr/>
              <p:nvPr/>
            </p:nvSpPr>
            <p:spPr>
              <a:xfrm>
                <a:off x="6951907" y="1790167"/>
                <a:ext cx="63567" cy="60303"/>
              </a:xfrm>
              <a:custGeom>
                <a:avLst/>
                <a:gdLst/>
                <a:ahLst/>
                <a:cxnLst/>
                <a:rect l="l" t="t" r="r" b="b"/>
                <a:pathLst>
                  <a:path w="3272" h="3104" fill="none" extrusionOk="0">
                    <a:moveTo>
                      <a:pt x="503" y="1"/>
                    </a:moveTo>
                    <a:lnTo>
                      <a:pt x="503" y="1"/>
                    </a:lnTo>
                    <a:lnTo>
                      <a:pt x="294" y="43"/>
                    </a:lnTo>
                    <a:lnTo>
                      <a:pt x="126" y="168"/>
                    </a:lnTo>
                    <a:lnTo>
                      <a:pt x="126" y="168"/>
                    </a:lnTo>
                    <a:lnTo>
                      <a:pt x="0" y="378"/>
                    </a:lnTo>
                    <a:lnTo>
                      <a:pt x="0" y="546"/>
                    </a:lnTo>
                    <a:lnTo>
                      <a:pt x="42" y="755"/>
                    </a:lnTo>
                    <a:lnTo>
                      <a:pt x="168" y="881"/>
                    </a:lnTo>
                    <a:lnTo>
                      <a:pt x="1510" y="2097"/>
                    </a:lnTo>
                    <a:lnTo>
                      <a:pt x="1510" y="2097"/>
                    </a:lnTo>
                    <a:lnTo>
                      <a:pt x="2391" y="2936"/>
                    </a:lnTo>
                    <a:lnTo>
                      <a:pt x="2391" y="2936"/>
                    </a:lnTo>
                    <a:lnTo>
                      <a:pt x="2558" y="3062"/>
                    </a:lnTo>
                    <a:lnTo>
                      <a:pt x="2768" y="3104"/>
                    </a:lnTo>
                    <a:lnTo>
                      <a:pt x="2768" y="3104"/>
                    </a:lnTo>
                    <a:lnTo>
                      <a:pt x="2936" y="3062"/>
                    </a:lnTo>
                    <a:lnTo>
                      <a:pt x="3104" y="2936"/>
                    </a:lnTo>
                    <a:lnTo>
                      <a:pt x="3104" y="2936"/>
                    </a:lnTo>
                    <a:lnTo>
                      <a:pt x="3229" y="2768"/>
                    </a:lnTo>
                    <a:lnTo>
                      <a:pt x="3271" y="2559"/>
                    </a:lnTo>
                    <a:lnTo>
                      <a:pt x="3229" y="2391"/>
                    </a:lnTo>
                    <a:lnTo>
                      <a:pt x="3104" y="2223"/>
                    </a:lnTo>
                    <a:lnTo>
                      <a:pt x="3104" y="2223"/>
                    </a:lnTo>
                    <a:lnTo>
                      <a:pt x="2181" y="1343"/>
                    </a:lnTo>
                    <a:lnTo>
                      <a:pt x="839" y="126"/>
                    </a:lnTo>
                    <a:lnTo>
                      <a:pt x="839" y="126"/>
                    </a:lnTo>
                    <a:lnTo>
                      <a:pt x="671" y="43"/>
                    </a:lnTo>
                    <a:lnTo>
                      <a:pt x="503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29" name="Google Shape;180;p17"/>
              <p:cNvSpPr/>
              <p:nvPr/>
            </p:nvSpPr>
            <p:spPr>
              <a:xfrm>
                <a:off x="1923646" y="1741288"/>
                <a:ext cx="20399" cy="79050"/>
              </a:xfrm>
              <a:custGeom>
                <a:avLst/>
                <a:gdLst/>
                <a:ahLst/>
                <a:cxnLst/>
                <a:rect l="l" t="t" r="r" b="b"/>
                <a:pathLst>
                  <a:path w="1050" h="4069" fill="none" extrusionOk="0">
                    <a:moveTo>
                      <a:pt x="504" y="1"/>
                    </a:moveTo>
                    <a:lnTo>
                      <a:pt x="504" y="1"/>
                    </a:lnTo>
                    <a:lnTo>
                      <a:pt x="336" y="42"/>
                    </a:lnTo>
                    <a:lnTo>
                      <a:pt x="169" y="126"/>
                    </a:lnTo>
                    <a:lnTo>
                      <a:pt x="43" y="294"/>
                    </a:lnTo>
                    <a:lnTo>
                      <a:pt x="1" y="504"/>
                    </a:lnTo>
                    <a:lnTo>
                      <a:pt x="1" y="3565"/>
                    </a:lnTo>
                    <a:lnTo>
                      <a:pt x="1" y="3565"/>
                    </a:lnTo>
                    <a:lnTo>
                      <a:pt x="43" y="3733"/>
                    </a:lnTo>
                    <a:lnTo>
                      <a:pt x="169" y="3901"/>
                    </a:lnTo>
                    <a:lnTo>
                      <a:pt x="336" y="4026"/>
                    </a:lnTo>
                    <a:lnTo>
                      <a:pt x="504" y="4068"/>
                    </a:lnTo>
                    <a:lnTo>
                      <a:pt x="504" y="4068"/>
                    </a:lnTo>
                    <a:lnTo>
                      <a:pt x="714" y="4026"/>
                    </a:lnTo>
                    <a:lnTo>
                      <a:pt x="882" y="3901"/>
                    </a:lnTo>
                    <a:lnTo>
                      <a:pt x="1007" y="3733"/>
                    </a:lnTo>
                    <a:lnTo>
                      <a:pt x="1049" y="3565"/>
                    </a:lnTo>
                    <a:lnTo>
                      <a:pt x="1049" y="504"/>
                    </a:lnTo>
                    <a:lnTo>
                      <a:pt x="1049" y="504"/>
                    </a:lnTo>
                    <a:lnTo>
                      <a:pt x="1007" y="294"/>
                    </a:lnTo>
                    <a:lnTo>
                      <a:pt x="882" y="126"/>
                    </a:lnTo>
                    <a:lnTo>
                      <a:pt x="714" y="42"/>
                    </a:lnTo>
                    <a:lnTo>
                      <a:pt x="504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30" name="Google Shape;181;p17"/>
              <p:cNvSpPr/>
              <p:nvPr/>
            </p:nvSpPr>
            <p:spPr>
              <a:xfrm>
                <a:off x="6964126" y="1693226"/>
                <a:ext cx="52163" cy="69259"/>
              </a:xfrm>
              <a:custGeom>
                <a:avLst/>
                <a:gdLst/>
                <a:ahLst/>
                <a:cxnLst/>
                <a:rect l="l" t="t" r="r" b="b"/>
                <a:pathLst>
                  <a:path w="2685" h="3565" fill="none" extrusionOk="0">
                    <a:moveTo>
                      <a:pt x="2181" y="0"/>
                    </a:moveTo>
                    <a:lnTo>
                      <a:pt x="2181" y="0"/>
                    </a:lnTo>
                    <a:lnTo>
                      <a:pt x="2055" y="0"/>
                    </a:lnTo>
                    <a:lnTo>
                      <a:pt x="1971" y="42"/>
                    </a:lnTo>
                    <a:lnTo>
                      <a:pt x="1845" y="126"/>
                    </a:lnTo>
                    <a:lnTo>
                      <a:pt x="1762" y="210"/>
                    </a:lnTo>
                    <a:lnTo>
                      <a:pt x="1762" y="210"/>
                    </a:lnTo>
                    <a:lnTo>
                      <a:pt x="671" y="1845"/>
                    </a:lnTo>
                    <a:lnTo>
                      <a:pt x="210" y="2558"/>
                    </a:lnTo>
                    <a:lnTo>
                      <a:pt x="84" y="2768"/>
                    </a:lnTo>
                    <a:lnTo>
                      <a:pt x="84" y="2768"/>
                    </a:lnTo>
                    <a:lnTo>
                      <a:pt x="0" y="2978"/>
                    </a:lnTo>
                    <a:lnTo>
                      <a:pt x="42" y="3187"/>
                    </a:lnTo>
                    <a:lnTo>
                      <a:pt x="126" y="3355"/>
                    </a:lnTo>
                    <a:lnTo>
                      <a:pt x="252" y="3481"/>
                    </a:lnTo>
                    <a:lnTo>
                      <a:pt x="252" y="3481"/>
                    </a:lnTo>
                    <a:lnTo>
                      <a:pt x="378" y="3523"/>
                    </a:lnTo>
                    <a:lnTo>
                      <a:pt x="504" y="3565"/>
                    </a:lnTo>
                    <a:lnTo>
                      <a:pt x="504" y="3565"/>
                    </a:lnTo>
                    <a:lnTo>
                      <a:pt x="629" y="3565"/>
                    </a:lnTo>
                    <a:lnTo>
                      <a:pt x="755" y="3481"/>
                    </a:lnTo>
                    <a:lnTo>
                      <a:pt x="881" y="3439"/>
                    </a:lnTo>
                    <a:lnTo>
                      <a:pt x="965" y="3313"/>
                    </a:lnTo>
                    <a:lnTo>
                      <a:pt x="1091" y="3104"/>
                    </a:lnTo>
                    <a:lnTo>
                      <a:pt x="1091" y="3104"/>
                    </a:lnTo>
                    <a:lnTo>
                      <a:pt x="1552" y="2391"/>
                    </a:lnTo>
                    <a:lnTo>
                      <a:pt x="2600" y="797"/>
                    </a:lnTo>
                    <a:lnTo>
                      <a:pt x="2600" y="797"/>
                    </a:lnTo>
                    <a:lnTo>
                      <a:pt x="2684" y="587"/>
                    </a:lnTo>
                    <a:lnTo>
                      <a:pt x="2684" y="420"/>
                    </a:lnTo>
                    <a:lnTo>
                      <a:pt x="2642" y="210"/>
                    </a:lnTo>
                    <a:lnTo>
                      <a:pt x="2475" y="84"/>
                    </a:lnTo>
                    <a:lnTo>
                      <a:pt x="2475" y="84"/>
                    </a:lnTo>
                    <a:lnTo>
                      <a:pt x="2349" y="0"/>
                    </a:lnTo>
                    <a:lnTo>
                      <a:pt x="2181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31" name="Google Shape;182;p17"/>
              <p:cNvSpPr/>
              <p:nvPr/>
            </p:nvSpPr>
            <p:spPr>
              <a:xfrm>
                <a:off x="1923646" y="1622336"/>
                <a:ext cx="20399" cy="79050"/>
              </a:xfrm>
              <a:custGeom>
                <a:avLst/>
                <a:gdLst/>
                <a:ahLst/>
                <a:cxnLst/>
                <a:rect l="l" t="t" r="r" b="b"/>
                <a:pathLst>
                  <a:path w="1050" h="4069" fill="none" extrusionOk="0">
                    <a:moveTo>
                      <a:pt x="504" y="1"/>
                    </a:moveTo>
                    <a:lnTo>
                      <a:pt x="504" y="1"/>
                    </a:lnTo>
                    <a:lnTo>
                      <a:pt x="336" y="43"/>
                    </a:lnTo>
                    <a:lnTo>
                      <a:pt x="169" y="169"/>
                    </a:lnTo>
                    <a:lnTo>
                      <a:pt x="43" y="336"/>
                    </a:lnTo>
                    <a:lnTo>
                      <a:pt x="1" y="504"/>
                    </a:lnTo>
                    <a:lnTo>
                      <a:pt x="1" y="3565"/>
                    </a:lnTo>
                    <a:lnTo>
                      <a:pt x="1" y="3565"/>
                    </a:lnTo>
                    <a:lnTo>
                      <a:pt x="43" y="3775"/>
                    </a:lnTo>
                    <a:lnTo>
                      <a:pt x="169" y="3943"/>
                    </a:lnTo>
                    <a:lnTo>
                      <a:pt x="336" y="4027"/>
                    </a:lnTo>
                    <a:lnTo>
                      <a:pt x="504" y="4069"/>
                    </a:lnTo>
                    <a:lnTo>
                      <a:pt x="504" y="4069"/>
                    </a:lnTo>
                    <a:lnTo>
                      <a:pt x="714" y="4027"/>
                    </a:lnTo>
                    <a:lnTo>
                      <a:pt x="882" y="3943"/>
                    </a:lnTo>
                    <a:lnTo>
                      <a:pt x="1007" y="3775"/>
                    </a:lnTo>
                    <a:lnTo>
                      <a:pt x="1049" y="3565"/>
                    </a:lnTo>
                    <a:lnTo>
                      <a:pt x="1049" y="504"/>
                    </a:lnTo>
                    <a:lnTo>
                      <a:pt x="1049" y="504"/>
                    </a:lnTo>
                    <a:lnTo>
                      <a:pt x="1007" y="336"/>
                    </a:lnTo>
                    <a:lnTo>
                      <a:pt x="882" y="169"/>
                    </a:lnTo>
                    <a:lnTo>
                      <a:pt x="714" y="43"/>
                    </a:lnTo>
                    <a:lnTo>
                      <a:pt x="504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32" name="Google Shape;183;p17"/>
              <p:cNvSpPr/>
              <p:nvPr/>
            </p:nvSpPr>
            <p:spPr>
              <a:xfrm>
                <a:off x="7030936" y="1597081"/>
                <a:ext cx="54591" cy="66831"/>
              </a:xfrm>
              <a:custGeom>
                <a:avLst/>
                <a:gdLst/>
                <a:ahLst/>
                <a:cxnLst/>
                <a:rect l="l" t="t" r="r" b="b"/>
                <a:pathLst>
                  <a:path w="2810" h="3440" fill="none" extrusionOk="0">
                    <a:moveTo>
                      <a:pt x="2306" y="1"/>
                    </a:moveTo>
                    <a:lnTo>
                      <a:pt x="2306" y="1"/>
                    </a:lnTo>
                    <a:lnTo>
                      <a:pt x="2223" y="1"/>
                    </a:lnTo>
                    <a:lnTo>
                      <a:pt x="2097" y="43"/>
                    </a:lnTo>
                    <a:lnTo>
                      <a:pt x="2013" y="85"/>
                    </a:lnTo>
                    <a:lnTo>
                      <a:pt x="1929" y="169"/>
                    </a:lnTo>
                    <a:lnTo>
                      <a:pt x="1929" y="169"/>
                    </a:lnTo>
                    <a:lnTo>
                      <a:pt x="84" y="2643"/>
                    </a:lnTo>
                    <a:lnTo>
                      <a:pt x="84" y="2643"/>
                    </a:lnTo>
                    <a:lnTo>
                      <a:pt x="0" y="2853"/>
                    </a:lnTo>
                    <a:lnTo>
                      <a:pt x="0" y="3020"/>
                    </a:lnTo>
                    <a:lnTo>
                      <a:pt x="84" y="3230"/>
                    </a:lnTo>
                    <a:lnTo>
                      <a:pt x="210" y="3356"/>
                    </a:lnTo>
                    <a:lnTo>
                      <a:pt x="210" y="3356"/>
                    </a:lnTo>
                    <a:lnTo>
                      <a:pt x="377" y="3440"/>
                    </a:lnTo>
                    <a:lnTo>
                      <a:pt x="503" y="3440"/>
                    </a:lnTo>
                    <a:lnTo>
                      <a:pt x="503" y="3440"/>
                    </a:lnTo>
                    <a:lnTo>
                      <a:pt x="629" y="3440"/>
                    </a:lnTo>
                    <a:lnTo>
                      <a:pt x="755" y="3398"/>
                    </a:lnTo>
                    <a:lnTo>
                      <a:pt x="839" y="3356"/>
                    </a:lnTo>
                    <a:lnTo>
                      <a:pt x="923" y="3230"/>
                    </a:lnTo>
                    <a:lnTo>
                      <a:pt x="923" y="3230"/>
                    </a:lnTo>
                    <a:lnTo>
                      <a:pt x="2726" y="798"/>
                    </a:lnTo>
                    <a:lnTo>
                      <a:pt x="2726" y="798"/>
                    </a:lnTo>
                    <a:lnTo>
                      <a:pt x="2810" y="630"/>
                    </a:lnTo>
                    <a:lnTo>
                      <a:pt x="2810" y="420"/>
                    </a:lnTo>
                    <a:lnTo>
                      <a:pt x="2768" y="253"/>
                    </a:lnTo>
                    <a:lnTo>
                      <a:pt x="2642" y="85"/>
                    </a:lnTo>
                    <a:lnTo>
                      <a:pt x="2642" y="85"/>
                    </a:lnTo>
                    <a:lnTo>
                      <a:pt x="2474" y="1"/>
                    </a:lnTo>
                    <a:lnTo>
                      <a:pt x="2306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33" name="Google Shape;184;p17"/>
              <p:cNvSpPr/>
              <p:nvPr/>
            </p:nvSpPr>
            <p:spPr>
              <a:xfrm>
                <a:off x="1923646" y="1504220"/>
                <a:ext cx="20399" cy="79031"/>
              </a:xfrm>
              <a:custGeom>
                <a:avLst/>
                <a:gdLst/>
                <a:ahLst/>
                <a:cxnLst/>
                <a:rect l="l" t="t" r="r" b="b"/>
                <a:pathLst>
                  <a:path w="1050" h="4068" fill="none" extrusionOk="0">
                    <a:moveTo>
                      <a:pt x="504" y="0"/>
                    </a:moveTo>
                    <a:lnTo>
                      <a:pt x="504" y="0"/>
                    </a:lnTo>
                    <a:lnTo>
                      <a:pt x="336" y="42"/>
                    </a:lnTo>
                    <a:lnTo>
                      <a:pt x="169" y="126"/>
                    </a:lnTo>
                    <a:lnTo>
                      <a:pt x="43" y="294"/>
                    </a:lnTo>
                    <a:lnTo>
                      <a:pt x="1" y="503"/>
                    </a:lnTo>
                    <a:lnTo>
                      <a:pt x="1" y="3565"/>
                    </a:lnTo>
                    <a:lnTo>
                      <a:pt x="1" y="3565"/>
                    </a:lnTo>
                    <a:lnTo>
                      <a:pt x="43" y="3733"/>
                    </a:lnTo>
                    <a:lnTo>
                      <a:pt x="169" y="3900"/>
                    </a:lnTo>
                    <a:lnTo>
                      <a:pt x="336" y="4026"/>
                    </a:lnTo>
                    <a:lnTo>
                      <a:pt x="504" y="4068"/>
                    </a:lnTo>
                    <a:lnTo>
                      <a:pt x="504" y="4068"/>
                    </a:lnTo>
                    <a:lnTo>
                      <a:pt x="714" y="4026"/>
                    </a:lnTo>
                    <a:lnTo>
                      <a:pt x="882" y="3900"/>
                    </a:lnTo>
                    <a:lnTo>
                      <a:pt x="1007" y="3733"/>
                    </a:lnTo>
                    <a:lnTo>
                      <a:pt x="1049" y="3565"/>
                    </a:lnTo>
                    <a:lnTo>
                      <a:pt x="1049" y="503"/>
                    </a:lnTo>
                    <a:lnTo>
                      <a:pt x="1049" y="503"/>
                    </a:lnTo>
                    <a:lnTo>
                      <a:pt x="1007" y="294"/>
                    </a:lnTo>
                    <a:lnTo>
                      <a:pt x="882" y="126"/>
                    </a:lnTo>
                    <a:lnTo>
                      <a:pt x="714" y="42"/>
                    </a:lnTo>
                    <a:lnTo>
                      <a:pt x="504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34" name="Google Shape;185;p17"/>
              <p:cNvSpPr/>
              <p:nvPr/>
            </p:nvSpPr>
            <p:spPr>
              <a:xfrm>
                <a:off x="7102622" y="1503404"/>
                <a:ext cx="57039" cy="66015"/>
              </a:xfrm>
              <a:custGeom>
                <a:avLst/>
                <a:gdLst/>
                <a:ahLst/>
                <a:cxnLst/>
                <a:rect l="l" t="t" r="r" b="b"/>
                <a:pathLst>
                  <a:path w="2936" h="3398" fill="none" extrusionOk="0">
                    <a:moveTo>
                      <a:pt x="2433" y="0"/>
                    </a:moveTo>
                    <a:lnTo>
                      <a:pt x="2433" y="0"/>
                    </a:lnTo>
                    <a:lnTo>
                      <a:pt x="2223" y="84"/>
                    </a:lnTo>
                    <a:lnTo>
                      <a:pt x="2097" y="126"/>
                    </a:lnTo>
                    <a:lnTo>
                      <a:pt x="2013" y="210"/>
                    </a:lnTo>
                    <a:lnTo>
                      <a:pt x="2013" y="210"/>
                    </a:lnTo>
                    <a:lnTo>
                      <a:pt x="126" y="2600"/>
                    </a:lnTo>
                    <a:lnTo>
                      <a:pt x="126" y="2600"/>
                    </a:lnTo>
                    <a:lnTo>
                      <a:pt x="0" y="2768"/>
                    </a:lnTo>
                    <a:lnTo>
                      <a:pt x="0" y="2978"/>
                    </a:lnTo>
                    <a:lnTo>
                      <a:pt x="42" y="3145"/>
                    </a:lnTo>
                    <a:lnTo>
                      <a:pt x="210" y="3313"/>
                    </a:lnTo>
                    <a:lnTo>
                      <a:pt x="210" y="3313"/>
                    </a:lnTo>
                    <a:lnTo>
                      <a:pt x="336" y="3397"/>
                    </a:lnTo>
                    <a:lnTo>
                      <a:pt x="504" y="3397"/>
                    </a:lnTo>
                    <a:lnTo>
                      <a:pt x="504" y="3397"/>
                    </a:lnTo>
                    <a:lnTo>
                      <a:pt x="713" y="3355"/>
                    </a:lnTo>
                    <a:lnTo>
                      <a:pt x="839" y="3313"/>
                    </a:lnTo>
                    <a:lnTo>
                      <a:pt x="923" y="3229"/>
                    </a:lnTo>
                    <a:lnTo>
                      <a:pt x="923" y="3229"/>
                    </a:lnTo>
                    <a:lnTo>
                      <a:pt x="2810" y="839"/>
                    </a:lnTo>
                    <a:lnTo>
                      <a:pt x="2810" y="839"/>
                    </a:lnTo>
                    <a:lnTo>
                      <a:pt x="2894" y="671"/>
                    </a:lnTo>
                    <a:lnTo>
                      <a:pt x="2936" y="462"/>
                    </a:lnTo>
                    <a:lnTo>
                      <a:pt x="2852" y="294"/>
                    </a:lnTo>
                    <a:lnTo>
                      <a:pt x="2726" y="126"/>
                    </a:lnTo>
                    <a:lnTo>
                      <a:pt x="2726" y="126"/>
                    </a:lnTo>
                    <a:lnTo>
                      <a:pt x="2600" y="42"/>
                    </a:lnTo>
                    <a:lnTo>
                      <a:pt x="2433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35" name="Google Shape;186;p17"/>
              <p:cNvSpPr/>
              <p:nvPr/>
            </p:nvSpPr>
            <p:spPr>
              <a:xfrm>
                <a:off x="7177571" y="1413787"/>
                <a:ext cx="58671" cy="64383"/>
              </a:xfrm>
              <a:custGeom>
                <a:avLst/>
                <a:gdLst/>
                <a:ahLst/>
                <a:cxnLst/>
                <a:rect l="l" t="t" r="r" b="b"/>
                <a:pathLst>
                  <a:path w="3020" h="3314" fill="none" extrusionOk="0">
                    <a:moveTo>
                      <a:pt x="2517" y="0"/>
                    </a:moveTo>
                    <a:lnTo>
                      <a:pt x="2517" y="0"/>
                    </a:lnTo>
                    <a:lnTo>
                      <a:pt x="2307" y="42"/>
                    </a:lnTo>
                    <a:lnTo>
                      <a:pt x="2139" y="168"/>
                    </a:lnTo>
                    <a:lnTo>
                      <a:pt x="2139" y="168"/>
                    </a:lnTo>
                    <a:lnTo>
                      <a:pt x="126" y="2475"/>
                    </a:lnTo>
                    <a:lnTo>
                      <a:pt x="126" y="2475"/>
                    </a:lnTo>
                    <a:lnTo>
                      <a:pt x="42" y="2642"/>
                    </a:lnTo>
                    <a:lnTo>
                      <a:pt x="0" y="2852"/>
                    </a:lnTo>
                    <a:lnTo>
                      <a:pt x="84" y="3020"/>
                    </a:lnTo>
                    <a:lnTo>
                      <a:pt x="210" y="3188"/>
                    </a:lnTo>
                    <a:lnTo>
                      <a:pt x="210" y="3188"/>
                    </a:lnTo>
                    <a:lnTo>
                      <a:pt x="336" y="3271"/>
                    </a:lnTo>
                    <a:lnTo>
                      <a:pt x="504" y="3313"/>
                    </a:lnTo>
                    <a:lnTo>
                      <a:pt x="504" y="3313"/>
                    </a:lnTo>
                    <a:lnTo>
                      <a:pt x="713" y="3271"/>
                    </a:lnTo>
                    <a:lnTo>
                      <a:pt x="839" y="3229"/>
                    </a:lnTo>
                    <a:lnTo>
                      <a:pt x="923" y="3146"/>
                    </a:lnTo>
                    <a:lnTo>
                      <a:pt x="923" y="3146"/>
                    </a:lnTo>
                    <a:lnTo>
                      <a:pt x="2894" y="839"/>
                    </a:lnTo>
                    <a:lnTo>
                      <a:pt x="2894" y="839"/>
                    </a:lnTo>
                    <a:lnTo>
                      <a:pt x="3020" y="671"/>
                    </a:lnTo>
                    <a:lnTo>
                      <a:pt x="3020" y="462"/>
                    </a:lnTo>
                    <a:lnTo>
                      <a:pt x="2978" y="294"/>
                    </a:lnTo>
                    <a:lnTo>
                      <a:pt x="2852" y="126"/>
                    </a:lnTo>
                    <a:lnTo>
                      <a:pt x="2852" y="126"/>
                    </a:lnTo>
                    <a:lnTo>
                      <a:pt x="2726" y="42"/>
                    </a:lnTo>
                    <a:lnTo>
                      <a:pt x="2517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36" name="Google Shape;187;p17"/>
              <p:cNvSpPr/>
              <p:nvPr/>
            </p:nvSpPr>
            <p:spPr>
              <a:xfrm>
                <a:off x="2788849" y="1408891"/>
                <a:ext cx="79050" cy="19583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008" fill="none" extrusionOk="0">
                    <a:moveTo>
                      <a:pt x="3565" y="1"/>
                    </a:moveTo>
                    <a:lnTo>
                      <a:pt x="3523" y="1"/>
                    </a:lnTo>
                    <a:lnTo>
                      <a:pt x="3523" y="1"/>
                    </a:lnTo>
                    <a:lnTo>
                      <a:pt x="504" y="1"/>
                    </a:lnTo>
                    <a:lnTo>
                      <a:pt x="504" y="1"/>
                    </a:lnTo>
                    <a:lnTo>
                      <a:pt x="294" y="43"/>
                    </a:lnTo>
                    <a:lnTo>
                      <a:pt x="127" y="169"/>
                    </a:lnTo>
                    <a:lnTo>
                      <a:pt x="43" y="294"/>
                    </a:lnTo>
                    <a:lnTo>
                      <a:pt x="1" y="504"/>
                    </a:lnTo>
                    <a:lnTo>
                      <a:pt x="1" y="504"/>
                    </a:lnTo>
                    <a:lnTo>
                      <a:pt x="43" y="714"/>
                    </a:lnTo>
                    <a:lnTo>
                      <a:pt x="127" y="881"/>
                    </a:lnTo>
                    <a:lnTo>
                      <a:pt x="294" y="965"/>
                    </a:lnTo>
                    <a:lnTo>
                      <a:pt x="504" y="1007"/>
                    </a:lnTo>
                    <a:lnTo>
                      <a:pt x="504" y="1007"/>
                    </a:lnTo>
                    <a:lnTo>
                      <a:pt x="504" y="1007"/>
                    </a:lnTo>
                    <a:lnTo>
                      <a:pt x="3565" y="1007"/>
                    </a:lnTo>
                    <a:lnTo>
                      <a:pt x="3565" y="1007"/>
                    </a:lnTo>
                    <a:lnTo>
                      <a:pt x="3733" y="965"/>
                    </a:lnTo>
                    <a:lnTo>
                      <a:pt x="3901" y="839"/>
                    </a:lnTo>
                    <a:lnTo>
                      <a:pt x="4027" y="714"/>
                    </a:lnTo>
                    <a:lnTo>
                      <a:pt x="4068" y="504"/>
                    </a:lnTo>
                    <a:lnTo>
                      <a:pt x="4068" y="504"/>
                    </a:lnTo>
                    <a:lnTo>
                      <a:pt x="4027" y="294"/>
                    </a:lnTo>
                    <a:lnTo>
                      <a:pt x="3901" y="127"/>
                    </a:lnTo>
                    <a:lnTo>
                      <a:pt x="3733" y="43"/>
                    </a:lnTo>
                    <a:lnTo>
                      <a:pt x="3565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37" name="Google Shape;188;p17"/>
              <p:cNvSpPr/>
              <p:nvPr/>
            </p:nvSpPr>
            <p:spPr>
              <a:xfrm>
                <a:off x="2669916" y="1408075"/>
                <a:ext cx="79031" cy="20399"/>
              </a:xfrm>
              <a:custGeom>
                <a:avLst/>
                <a:gdLst/>
                <a:ahLst/>
                <a:cxnLst/>
                <a:rect l="l" t="t" r="r" b="b"/>
                <a:pathLst>
                  <a:path w="4068" h="1050" fill="none" extrusionOk="0">
                    <a:moveTo>
                      <a:pt x="503" y="1"/>
                    </a:moveTo>
                    <a:lnTo>
                      <a:pt x="503" y="1"/>
                    </a:lnTo>
                    <a:lnTo>
                      <a:pt x="336" y="43"/>
                    </a:lnTo>
                    <a:lnTo>
                      <a:pt x="168" y="169"/>
                    </a:lnTo>
                    <a:lnTo>
                      <a:pt x="42" y="294"/>
                    </a:lnTo>
                    <a:lnTo>
                      <a:pt x="0" y="504"/>
                    </a:lnTo>
                    <a:lnTo>
                      <a:pt x="0" y="504"/>
                    </a:lnTo>
                    <a:lnTo>
                      <a:pt x="42" y="714"/>
                    </a:lnTo>
                    <a:lnTo>
                      <a:pt x="168" y="881"/>
                    </a:lnTo>
                    <a:lnTo>
                      <a:pt x="294" y="965"/>
                    </a:lnTo>
                    <a:lnTo>
                      <a:pt x="503" y="1007"/>
                    </a:lnTo>
                    <a:lnTo>
                      <a:pt x="503" y="1007"/>
                    </a:lnTo>
                    <a:lnTo>
                      <a:pt x="3565" y="1049"/>
                    </a:lnTo>
                    <a:lnTo>
                      <a:pt x="3565" y="1049"/>
                    </a:lnTo>
                    <a:lnTo>
                      <a:pt x="3565" y="1049"/>
                    </a:lnTo>
                    <a:lnTo>
                      <a:pt x="3774" y="1007"/>
                    </a:lnTo>
                    <a:lnTo>
                      <a:pt x="3942" y="923"/>
                    </a:lnTo>
                    <a:lnTo>
                      <a:pt x="4026" y="756"/>
                    </a:lnTo>
                    <a:lnTo>
                      <a:pt x="4068" y="546"/>
                    </a:lnTo>
                    <a:lnTo>
                      <a:pt x="4068" y="546"/>
                    </a:lnTo>
                    <a:lnTo>
                      <a:pt x="4026" y="336"/>
                    </a:lnTo>
                    <a:lnTo>
                      <a:pt x="3942" y="169"/>
                    </a:lnTo>
                    <a:lnTo>
                      <a:pt x="3774" y="85"/>
                    </a:lnTo>
                    <a:lnTo>
                      <a:pt x="3565" y="43"/>
                    </a:lnTo>
                    <a:lnTo>
                      <a:pt x="3565" y="43"/>
                    </a:lnTo>
                    <a:lnTo>
                      <a:pt x="503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38" name="Google Shape;189;p17"/>
              <p:cNvSpPr/>
              <p:nvPr/>
            </p:nvSpPr>
            <p:spPr>
              <a:xfrm>
                <a:off x="2906984" y="1406443"/>
                <a:ext cx="79050" cy="21215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092" fill="none" extrusionOk="0">
                    <a:moveTo>
                      <a:pt x="3607" y="1"/>
                    </a:moveTo>
                    <a:lnTo>
                      <a:pt x="3607" y="1"/>
                    </a:lnTo>
                    <a:lnTo>
                      <a:pt x="3565" y="43"/>
                    </a:lnTo>
                    <a:lnTo>
                      <a:pt x="3565" y="43"/>
                    </a:lnTo>
                    <a:lnTo>
                      <a:pt x="504" y="85"/>
                    </a:lnTo>
                    <a:lnTo>
                      <a:pt x="504" y="85"/>
                    </a:lnTo>
                    <a:lnTo>
                      <a:pt x="336" y="127"/>
                    </a:lnTo>
                    <a:lnTo>
                      <a:pt x="168" y="253"/>
                    </a:lnTo>
                    <a:lnTo>
                      <a:pt x="42" y="378"/>
                    </a:lnTo>
                    <a:lnTo>
                      <a:pt x="0" y="588"/>
                    </a:lnTo>
                    <a:lnTo>
                      <a:pt x="0" y="588"/>
                    </a:lnTo>
                    <a:lnTo>
                      <a:pt x="42" y="798"/>
                    </a:lnTo>
                    <a:lnTo>
                      <a:pt x="168" y="965"/>
                    </a:lnTo>
                    <a:lnTo>
                      <a:pt x="336" y="1049"/>
                    </a:lnTo>
                    <a:lnTo>
                      <a:pt x="504" y="1091"/>
                    </a:lnTo>
                    <a:lnTo>
                      <a:pt x="546" y="1091"/>
                    </a:lnTo>
                    <a:lnTo>
                      <a:pt x="546" y="1091"/>
                    </a:lnTo>
                    <a:lnTo>
                      <a:pt x="3607" y="1049"/>
                    </a:lnTo>
                    <a:lnTo>
                      <a:pt x="3607" y="1049"/>
                    </a:lnTo>
                    <a:lnTo>
                      <a:pt x="3775" y="1007"/>
                    </a:lnTo>
                    <a:lnTo>
                      <a:pt x="3942" y="882"/>
                    </a:lnTo>
                    <a:lnTo>
                      <a:pt x="4068" y="714"/>
                    </a:lnTo>
                    <a:lnTo>
                      <a:pt x="4068" y="504"/>
                    </a:lnTo>
                    <a:lnTo>
                      <a:pt x="4068" y="504"/>
                    </a:lnTo>
                    <a:lnTo>
                      <a:pt x="4068" y="336"/>
                    </a:lnTo>
                    <a:lnTo>
                      <a:pt x="3942" y="169"/>
                    </a:lnTo>
                    <a:lnTo>
                      <a:pt x="3817" y="43"/>
                    </a:lnTo>
                    <a:lnTo>
                      <a:pt x="3607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39" name="Google Shape;190;p17"/>
              <p:cNvSpPr/>
              <p:nvPr/>
            </p:nvSpPr>
            <p:spPr>
              <a:xfrm>
                <a:off x="2551781" y="1405647"/>
                <a:ext cx="79050" cy="21195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091" fill="none" extrusionOk="0">
                    <a:moveTo>
                      <a:pt x="504" y="0"/>
                    </a:moveTo>
                    <a:lnTo>
                      <a:pt x="504" y="0"/>
                    </a:lnTo>
                    <a:lnTo>
                      <a:pt x="294" y="42"/>
                    </a:lnTo>
                    <a:lnTo>
                      <a:pt x="126" y="126"/>
                    </a:lnTo>
                    <a:lnTo>
                      <a:pt x="42" y="294"/>
                    </a:lnTo>
                    <a:lnTo>
                      <a:pt x="0" y="503"/>
                    </a:lnTo>
                    <a:lnTo>
                      <a:pt x="0" y="503"/>
                    </a:lnTo>
                    <a:lnTo>
                      <a:pt x="42" y="713"/>
                    </a:lnTo>
                    <a:lnTo>
                      <a:pt x="126" y="839"/>
                    </a:lnTo>
                    <a:lnTo>
                      <a:pt x="294" y="965"/>
                    </a:lnTo>
                    <a:lnTo>
                      <a:pt x="462" y="1006"/>
                    </a:lnTo>
                    <a:lnTo>
                      <a:pt x="462" y="1006"/>
                    </a:lnTo>
                    <a:lnTo>
                      <a:pt x="3523" y="1090"/>
                    </a:lnTo>
                    <a:lnTo>
                      <a:pt x="3565" y="1090"/>
                    </a:lnTo>
                    <a:lnTo>
                      <a:pt x="3565" y="1090"/>
                    </a:lnTo>
                    <a:lnTo>
                      <a:pt x="3733" y="1048"/>
                    </a:lnTo>
                    <a:lnTo>
                      <a:pt x="3900" y="965"/>
                    </a:lnTo>
                    <a:lnTo>
                      <a:pt x="4026" y="797"/>
                    </a:lnTo>
                    <a:lnTo>
                      <a:pt x="4068" y="587"/>
                    </a:lnTo>
                    <a:lnTo>
                      <a:pt x="4068" y="587"/>
                    </a:lnTo>
                    <a:lnTo>
                      <a:pt x="4026" y="377"/>
                    </a:lnTo>
                    <a:lnTo>
                      <a:pt x="3900" y="252"/>
                    </a:lnTo>
                    <a:lnTo>
                      <a:pt x="3775" y="126"/>
                    </a:lnTo>
                    <a:lnTo>
                      <a:pt x="3565" y="84"/>
                    </a:lnTo>
                    <a:lnTo>
                      <a:pt x="3565" y="84"/>
                    </a:lnTo>
                    <a:lnTo>
                      <a:pt x="504" y="0"/>
                    </a:lnTo>
                    <a:lnTo>
                      <a:pt x="504" y="0"/>
                    </a:lnTo>
                    <a:lnTo>
                      <a:pt x="504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40" name="Google Shape;191;p17"/>
              <p:cNvSpPr/>
              <p:nvPr/>
            </p:nvSpPr>
            <p:spPr>
              <a:xfrm>
                <a:off x="3025936" y="1403199"/>
                <a:ext cx="79031" cy="22011"/>
              </a:xfrm>
              <a:custGeom>
                <a:avLst/>
                <a:gdLst/>
                <a:ahLst/>
                <a:cxnLst/>
                <a:rect l="l" t="t" r="r" b="b"/>
                <a:pathLst>
                  <a:path w="4068" h="1133" fill="none" extrusionOk="0">
                    <a:moveTo>
                      <a:pt x="3565" y="0"/>
                    </a:moveTo>
                    <a:lnTo>
                      <a:pt x="3565" y="0"/>
                    </a:lnTo>
                    <a:lnTo>
                      <a:pt x="3565" y="0"/>
                    </a:lnTo>
                    <a:lnTo>
                      <a:pt x="3565" y="0"/>
                    </a:lnTo>
                    <a:lnTo>
                      <a:pt x="503" y="126"/>
                    </a:lnTo>
                    <a:lnTo>
                      <a:pt x="503" y="126"/>
                    </a:lnTo>
                    <a:lnTo>
                      <a:pt x="294" y="168"/>
                    </a:lnTo>
                    <a:lnTo>
                      <a:pt x="126" y="252"/>
                    </a:lnTo>
                    <a:lnTo>
                      <a:pt x="42" y="420"/>
                    </a:lnTo>
                    <a:lnTo>
                      <a:pt x="0" y="629"/>
                    </a:lnTo>
                    <a:lnTo>
                      <a:pt x="0" y="629"/>
                    </a:lnTo>
                    <a:lnTo>
                      <a:pt x="42" y="839"/>
                    </a:lnTo>
                    <a:lnTo>
                      <a:pt x="168" y="1007"/>
                    </a:lnTo>
                    <a:lnTo>
                      <a:pt x="335" y="1091"/>
                    </a:lnTo>
                    <a:lnTo>
                      <a:pt x="503" y="1132"/>
                    </a:lnTo>
                    <a:lnTo>
                      <a:pt x="545" y="1132"/>
                    </a:lnTo>
                    <a:lnTo>
                      <a:pt x="545" y="1132"/>
                    </a:lnTo>
                    <a:lnTo>
                      <a:pt x="3565" y="1049"/>
                    </a:lnTo>
                    <a:lnTo>
                      <a:pt x="3565" y="1049"/>
                    </a:lnTo>
                    <a:lnTo>
                      <a:pt x="3774" y="965"/>
                    </a:lnTo>
                    <a:lnTo>
                      <a:pt x="3942" y="881"/>
                    </a:lnTo>
                    <a:lnTo>
                      <a:pt x="4026" y="713"/>
                    </a:lnTo>
                    <a:lnTo>
                      <a:pt x="4068" y="503"/>
                    </a:lnTo>
                    <a:lnTo>
                      <a:pt x="4068" y="503"/>
                    </a:lnTo>
                    <a:lnTo>
                      <a:pt x="4026" y="294"/>
                    </a:lnTo>
                    <a:lnTo>
                      <a:pt x="3942" y="168"/>
                    </a:lnTo>
                    <a:lnTo>
                      <a:pt x="3774" y="42"/>
                    </a:lnTo>
                    <a:lnTo>
                      <a:pt x="3565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41" name="Google Shape;192;p17"/>
              <p:cNvSpPr/>
              <p:nvPr/>
            </p:nvSpPr>
            <p:spPr>
              <a:xfrm>
                <a:off x="2432829" y="1401567"/>
                <a:ext cx="79050" cy="22011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133" fill="none" extrusionOk="0">
                    <a:moveTo>
                      <a:pt x="546" y="0"/>
                    </a:moveTo>
                    <a:lnTo>
                      <a:pt x="546" y="0"/>
                    </a:lnTo>
                    <a:lnTo>
                      <a:pt x="336" y="42"/>
                    </a:lnTo>
                    <a:lnTo>
                      <a:pt x="169" y="126"/>
                    </a:lnTo>
                    <a:lnTo>
                      <a:pt x="43" y="294"/>
                    </a:lnTo>
                    <a:lnTo>
                      <a:pt x="1" y="462"/>
                    </a:lnTo>
                    <a:lnTo>
                      <a:pt x="1" y="462"/>
                    </a:lnTo>
                    <a:lnTo>
                      <a:pt x="43" y="671"/>
                    </a:lnTo>
                    <a:lnTo>
                      <a:pt x="127" y="839"/>
                    </a:lnTo>
                    <a:lnTo>
                      <a:pt x="294" y="965"/>
                    </a:lnTo>
                    <a:lnTo>
                      <a:pt x="504" y="1007"/>
                    </a:lnTo>
                    <a:lnTo>
                      <a:pt x="504" y="1007"/>
                    </a:lnTo>
                    <a:lnTo>
                      <a:pt x="3565" y="1133"/>
                    </a:lnTo>
                    <a:lnTo>
                      <a:pt x="3565" y="1133"/>
                    </a:lnTo>
                    <a:lnTo>
                      <a:pt x="3565" y="1133"/>
                    </a:lnTo>
                    <a:lnTo>
                      <a:pt x="3775" y="1091"/>
                    </a:lnTo>
                    <a:lnTo>
                      <a:pt x="3943" y="1007"/>
                    </a:lnTo>
                    <a:lnTo>
                      <a:pt x="4027" y="839"/>
                    </a:lnTo>
                    <a:lnTo>
                      <a:pt x="4069" y="629"/>
                    </a:lnTo>
                    <a:lnTo>
                      <a:pt x="4069" y="629"/>
                    </a:lnTo>
                    <a:lnTo>
                      <a:pt x="4027" y="462"/>
                    </a:lnTo>
                    <a:lnTo>
                      <a:pt x="3943" y="294"/>
                    </a:lnTo>
                    <a:lnTo>
                      <a:pt x="3775" y="168"/>
                    </a:lnTo>
                    <a:lnTo>
                      <a:pt x="3607" y="126"/>
                    </a:lnTo>
                    <a:lnTo>
                      <a:pt x="3607" y="126"/>
                    </a:lnTo>
                    <a:lnTo>
                      <a:pt x="546" y="0"/>
                    </a:lnTo>
                    <a:lnTo>
                      <a:pt x="546" y="0"/>
                    </a:lnTo>
                    <a:lnTo>
                      <a:pt x="546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42" name="Google Shape;193;p17"/>
              <p:cNvSpPr/>
              <p:nvPr/>
            </p:nvSpPr>
            <p:spPr>
              <a:xfrm>
                <a:off x="3144868" y="1398303"/>
                <a:ext cx="79050" cy="22827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175" fill="none" extrusionOk="0">
                    <a:moveTo>
                      <a:pt x="3565" y="1"/>
                    </a:moveTo>
                    <a:lnTo>
                      <a:pt x="3565" y="1"/>
                    </a:lnTo>
                    <a:lnTo>
                      <a:pt x="3523" y="1"/>
                    </a:lnTo>
                    <a:lnTo>
                      <a:pt x="3523" y="1"/>
                    </a:lnTo>
                    <a:lnTo>
                      <a:pt x="462" y="168"/>
                    </a:lnTo>
                    <a:lnTo>
                      <a:pt x="462" y="168"/>
                    </a:lnTo>
                    <a:lnTo>
                      <a:pt x="294" y="210"/>
                    </a:lnTo>
                    <a:lnTo>
                      <a:pt x="126" y="294"/>
                    </a:lnTo>
                    <a:lnTo>
                      <a:pt x="43" y="462"/>
                    </a:lnTo>
                    <a:lnTo>
                      <a:pt x="1" y="672"/>
                    </a:lnTo>
                    <a:lnTo>
                      <a:pt x="1" y="672"/>
                    </a:lnTo>
                    <a:lnTo>
                      <a:pt x="43" y="881"/>
                    </a:lnTo>
                    <a:lnTo>
                      <a:pt x="168" y="1007"/>
                    </a:lnTo>
                    <a:lnTo>
                      <a:pt x="294" y="1133"/>
                    </a:lnTo>
                    <a:lnTo>
                      <a:pt x="504" y="1175"/>
                    </a:lnTo>
                    <a:lnTo>
                      <a:pt x="504" y="1175"/>
                    </a:lnTo>
                    <a:lnTo>
                      <a:pt x="504" y="1175"/>
                    </a:lnTo>
                    <a:lnTo>
                      <a:pt x="3565" y="1049"/>
                    </a:lnTo>
                    <a:lnTo>
                      <a:pt x="3565" y="1049"/>
                    </a:lnTo>
                    <a:lnTo>
                      <a:pt x="3775" y="965"/>
                    </a:lnTo>
                    <a:lnTo>
                      <a:pt x="3943" y="881"/>
                    </a:lnTo>
                    <a:lnTo>
                      <a:pt x="4026" y="714"/>
                    </a:lnTo>
                    <a:lnTo>
                      <a:pt x="4068" y="504"/>
                    </a:lnTo>
                    <a:lnTo>
                      <a:pt x="4068" y="504"/>
                    </a:lnTo>
                    <a:lnTo>
                      <a:pt x="4026" y="294"/>
                    </a:lnTo>
                    <a:lnTo>
                      <a:pt x="3901" y="168"/>
                    </a:lnTo>
                    <a:lnTo>
                      <a:pt x="3733" y="43"/>
                    </a:lnTo>
                    <a:lnTo>
                      <a:pt x="3565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43" name="Google Shape;194;p17"/>
              <p:cNvSpPr/>
              <p:nvPr/>
            </p:nvSpPr>
            <p:spPr>
              <a:xfrm>
                <a:off x="2314712" y="1395040"/>
                <a:ext cx="79031" cy="23663"/>
              </a:xfrm>
              <a:custGeom>
                <a:avLst/>
                <a:gdLst/>
                <a:ahLst/>
                <a:cxnLst/>
                <a:rect l="l" t="t" r="r" b="b"/>
                <a:pathLst>
                  <a:path w="4068" h="1218" fill="none" extrusionOk="0">
                    <a:moveTo>
                      <a:pt x="503" y="1"/>
                    </a:moveTo>
                    <a:lnTo>
                      <a:pt x="503" y="1"/>
                    </a:lnTo>
                    <a:lnTo>
                      <a:pt x="294" y="43"/>
                    </a:lnTo>
                    <a:lnTo>
                      <a:pt x="168" y="169"/>
                    </a:lnTo>
                    <a:lnTo>
                      <a:pt x="42" y="294"/>
                    </a:lnTo>
                    <a:lnTo>
                      <a:pt x="0" y="504"/>
                    </a:lnTo>
                    <a:lnTo>
                      <a:pt x="0" y="504"/>
                    </a:lnTo>
                    <a:lnTo>
                      <a:pt x="42" y="714"/>
                    </a:lnTo>
                    <a:lnTo>
                      <a:pt x="126" y="882"/>
                    </a:lnTo>
                    <a:lnTo>
                      <a:pt x="294" y="965"/>
                    </a:lnTo>
                    <a:lnTo>
                      <a:pt x="461" y="1049"/>
                    </a:lnTo>
                    <a:lnTo>
                      <a:pt x="461" y="1049"/>
                    </a:lnTo>
                    <a:lnTo>
                      <a:pt x="3523" y="1217"/>
                    </a:lnTo>
                    <a:lnTo>
                      <a:pt x="3565" y="1217"/>
                    </a:lnTo>
                    <a:lnTo>
                      <a:pt x="3565" y="1217"/>
                    </a:lnTo>
                    <a:lnTo>
                      <a:pt x="3732" y="1175"/>
                    </a:lnTo>
                    <a:lnTo>
                      <a:pt x="3900" y="1049"/>
                    </a:lnTo>
                    <a:lnTo>
                      <a:pt x="4026" y="923"/>
                    </a:lnTo>
                    <a:lnTo>
                      <a:pt x="4068" y="714"/>
                    </a:lnTo>
                    <a:lnTo>
                      <a:pt x="4068" y="714"/>
                    </a:lnTo>
                    <a:lnTo>
                      <a:pt x="4026" y="504"/>
                    </a:lnTo>
                    <a:lnTo>
                      <a:pt x="3942" y="336"/>
                    </a:lnTo>
                    <a:lnTo>
                      <a:pt x="3774" y="252"/>
                    </a:lnTo>
                    <a:lnTo>
                      <a:pt x="3565" y="169"/>
                    </a:lnTo>
                    <a:lnTo>
                      <a:pt x="3565" y="169"/>
                    </a:lnTo>
                    <a:lnTo>
                      <a:pt x="545" y="1"/>
                    </a:lnTo>
                    <a:lnTo>
                      <a:pt x="545" y="1"/>
                    </a:lnTo>
                    <a:lnTo>
                      <a:pt x="503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44" name="Google Shape;195;p17"/>
              <p:cNvSpPr/>
              <p:nvPr/>
            </p:nvSpPr>
            <p:spPr>
              <a:xfrm>
                <a:off x="3263004" y="1392611"/>
                <a:ext cx="79050" cy="22827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175" fill="none" extrusionOk="0">
                    <a:moveTo>
                      <a:pt x="3565" y="0"/>
                    </a:moveTo>
                    <a:lnTo>
                      <a:pt x="3565" y="0"/>
                    </a:lnTo>
                    <a:lnTo>
                      <a:pt x="3565" y="0"/>
                    </a:lnTo>
                    <a:lnTo>
                      <a:pt x="3565" y="0"/>
                    </a:lnTo>
                    <a:lnTo>
                      <a:pt x="504" y="168"/>
                    </a:lnTo>
                    <a:lnTo>
                      <a:pt x="504" y="168"/>
                    </a:lnTo>
                    <a:lnTo>
                      <a:pt x="294" y="210"/>
                    </a:lnTo>
                    <a:lnTo>
                      <a:pt x="126" y="336"/>
                    </a:lnTo>
                    <a:lnTo>
                      <a:pt x="42" y="503"/>
                    </a:lnTo>
                    <a:lnTo>
                      <a:pt x="0" y="671"/>
                    </a:lnTo>
                    <a:lnTo>
                      <a:pt x="0" y="671"/>
                    </a:lnTo>
                    <a:lnTo>
                      <a:pt x="42" y="881"/>
                    </a:lnTo>
                    <a:lnTo>
                      <a:pt x="168" y="1048"/>
                    </a:lnTo>
                    <a:lnTo>
                      <a:pt x="336" y="1132"/>
                    </a:lnTo>
                    <a:lnTo>
                      <a:pt x="504" y="1174"/>
                    </a:lnTo>
                    <a:lnTo>
                      <a:pt x="545" y="1174"/>
                    </a:lnTo>
                    <a:lnTo>
                      <a:pt x="545" y="1174"/>
                    </a:lnTo>
                    <a:lnTo>
                      <a:pt x="3607" y="1007"/>
                    </a:lnTo>
                    <a:lnTo>
                      <a:pt x="3607" y="1007"/>
                    </a:lnTo>
                    <a:lnTo>
                      <a:pt x="3816" y="965"/>
                    </a:lnTo>
                    <a:lnTo>
                      <a:pt x="3942" y="839"/>
                    </a:lnTo>
                    <a:lnTo>
                      <a:pt x="4068" y="671"/>
                    </a:lnTo>
                    <a:lnTo>
                      <a:pt x="4068" y="461"/>
                    </a:lnTo>
                    <a:lnTo>
                      <a:pt x="4068" y="461"/>
                    </a:lnTo>
                    <a:lnTo>
                      <a:pt x="4026" y="252"/>
                    </a:lnTo>
                    <a:lnTo>
                      <a:pt x="3942" y="126"/>
                    </a:lnTo>
                    <a:lnTo>
                      <a:pt x="3775" y="0"/>
                    </a:lnTo>
                    <a:lnTo>
                      <a:pt x="3565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45" name="Google Shape;196;p17"/>
              <p:cNvSpPr/>
              <p:nvPr/>
            </p:nvSpPr>
            <p:spPr>
              <a:xfrm>
                <a:off x="2196577" y="1387716"/>
                <a:ext cx="79050" cy="23643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217" fill="none" extrusionOk="0">
                    <a:moveTo>
                      <a:pt x="504" y="0"/>
                    </a:moveTo>
                    <a:lnTo>
                      <a:pt x="504" y="0"/>
                    </a:lnTo>
                    <a:lnTo>
                      <a:pt x="294" y="42"/>
                    </a:lnTo>
                    <a:lnTo>
                      <a:pt x="168" y="126"/>
                    </a:lnTo>
                    <a:lnTo>
                      <a:pt x="42" y="294"/>
                    </a:lnTo>
                    <a:lnTo>
                      <a:pt x="0" y="462"/>
                    </a:lnTo>
                    <a:lnTo>
                      <a:pt x="0" y="462"/>
                    </a:lnTo>
                    <a:lnTo>
                      <a:pt x="0" y="671"/>
                    </a:lnTo>
                    <a:lnTo>
                      <a:pt x="126" y="839"/>
                    </a:lnTo>
                    <a:lnTo>
                      <a:pt x="252" y="965"/>
                    </a:lnTo>
                    <a:lnTo>
                      <a:pt x="462" y="1007"/>
                    </a:lnTo>
                    <a:lnTo>
                      <a:pt x="462" y="1007"/>
                    </a:lnTo>
                    <a:lnTo>
                      <a:pt x="3523" y="1217"/>
                    </a:lnTo>
                    <a:lnTo>
                      <a:pt x="3565" y="1217"/>
                    </a:lnTo>
                    <a:lnTo>
                      <a:pt x="3565" y="1217"/>
                    </a:lnTo>
                    <a:lnTo>
                      <a:pt x="3733" y="1175"/>
                    </a:lnTo>
                    <a:lnTo>
                      <a:pt x="3900" y="1091"/>
                    </a:lnTo>
                    <a:lnTo>
                      <a:pt x="3984" y="923"/>
                    </a:lnTo>
                    <a:lnTo>
                      <a:pt x="4068" y="755"/>
                    </a:lnTo>
                    <a:lnTo>
                      <a:pt x="4068" y="755"/>
                    </a:lnTo>
                    <a:lnTo>
                      <a:pt x="4026" y="546"/>
                    </a:lnTo>
                    <a:lnTo>
                      <a:pt x="3942" y="378"/>
                    </a:lnTo>
                    <a:lnTo>
                      <a:pt x="3775" y="252"/>
                    </a:lnTo>
                    <a:lnTo>
                      <a:pt x="3565" y="210"/>
                    </a:lnTo>
                    <a:lnTo>
                      <a:pt x="3565" y="210"/>
                    </a:lnTo>
                    <a:lnTo>
                      <a:pt x="546" y="0"/>
                    </a:lnTo>
                    <a:lnTo>
                      <a:pt x="546" y="0"/>
                    </a:lnTo>
                    <a:lnTo>
                      <a:pt x="504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46" name="Google Shape;197;p17"/>
              <p:cNvSpPr/>
              <p:nvPr/>
            </p:nvSpPr>
            <p:spPr>
              <a:xfrm>
                <a:off x="1923646" y="1385268"/>
                <a:ext cx="20399" cy="79050"/>
              </a:xfrm>
              <a:custGeom>
                <a:avLst/>
                <a:gdLst/>
                <a:ahLst/>
                <a:cxnLst/>
                <a:rect l="l" t="t" r="r" b="b"/>
                <a:pathLst>
                  <a:path w="1050" h="4069" fill="none" extrusionOk="0">
                    <a:moveTo>
                      <a:pt x="504" y="1"/>
                    </a:moveTo>
                    <a:lnTo>
                      <a:pt x="504" y="1"/>
                    </a:lnTo>
                    <a:lnTo>
                      <a:pt x="336" y="43"/>
                    </a:lnTo>
                    <a:lnTo>
                      <a:pt x="169" y="168"/>
                    </a:lnTo>
                    <a:lnTo>
                      <a:pt x="43" y="336"/>
                    </a:lnTo>
                    <a:lnTo>
                      <a:pt x="1" y="504"/>
                    </a:lnTo>
                    <a:lnTo>
                      <a:pt x="1" y="3565"/>
                    </a:lnTo>
                    <a:lnTo>
                      <a:pt x="1" y="3565"/>
                    </a:lnTo>
                    <a:lnTo>
                      <a:pt x="43" y="3775"/>
                    </a:lnTo>
                    <a:lnTo>
                      <a:pt x="169" y="3943"/>
                    </a:lnTo>
                    <a:lnTo>
                      <a:pt x="336" y="4026"/>
                    </a:lnTo>
                    <a:lnTo>
                      <a:pt x="504" y="4068"/>
                    </a:lnTo>
                    <a:lnTo>
                      <a:pt x="504" y="4068"/>
                    </a:lnTo>
                    <a:lnTo>
                      <a:pt x="714" y="4026"/>
                    </a:lnTo>
                    <a:lnTo>
                      <a:pt x="882" y="3943"/>
                    </a:lnTo>
                    <a:lnTo>
                      <a:pt x="1007" y="3775"/>
                    </a:lnTo>
                    <a:lnTo>
                      <a:pt x="1049" y="3565"/>
                    </a:lnTo>
                    <a:lnTo>
                      <a:pt x="1049" y="504"/>
                    </a:lnTo>
                    <a:lnTo>
                      <a:pt x="1049" y="504"/>
                    </a:lnTo>
                    <a:lnTo>
                      <a:pt x="1007" y="336"/>
                    </a:lnTo>
                    <a:lnTo>
                      <a:pt x="882" y="168"/>
                    </a:lnTo>
                    <a:lnTo>
                      <a:pt x="714" y="43"/>
                    </a:lnTo>
                    <a:lnTo>
                      <a:pt x="504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47" name="Google Shape;198;p17"/>
              <p:cNvSpPr/>
              <p:nvPr/>
            </p:nvSpPr>
            <p:spPr>
              <a:xfrm>
                <a:off x="3381937" y="1384452"/>
                <a:ext cx="79050" cy="23643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217" fill="none" extrusionOk="0">
                    <a:moveTo>
                      <a:pt x="3524" y="1"/>
                    </a:moveTo>
                    <a:lnTo>
                      <a:pt x="3524" y="1"/>
                    </a:lnTo>
                    <a:lnTo>
                      <a:pt x="3524" y="1"/>
                    </a:lnTo>
                    <a:lnTo>
                      <a:pt x="3524" y="1"/>
                    </a:lnTo>
                    <a:lnTo>
                      <a:pt x="462" y="210"/>
                    </a:lnTo>
                    <a:lnTo>
                      <a:pt x="462" y="210"/>
                    </a:lnTo>
                    <a:lnTo>
                      <a:pt x="294" y="252"/>
                    </a:lnTo>
                    <a:lnTo>
                      <a:pt x="127" y="378"/>
                    </a:lnTo>
                    <a:lnTo>
                      <a:pt x="1" y="546"/>
                    </a:lnTo>
                    <a:lnTo>
                      <a:pt x="1" y="756"/>
                    </a:lnTo>
                    <a:lnTo>
                      <a:pt x="1" y="756"/>
                    </a:lnTo>
                    <a:lnTo>
                      <a:pt x="43" y="923"/>
                    </a:lnTo>
                    <a:lnTo>
                      <a:pt x="169" y="1091"/>
                    </a:lnTo>
                    <a:lnTo>
                      <a:pt x="294" y="1175"/>
                    </a:lnTo>
                    <a:lnTo>
                      <a:pt x="504" y="1217"/>
                    </a:lnTo>
                    <a:lnTo>
                      <a:pt x="546" y="1217"/>
                    </a:lnTo>
                    <a:lnTo>
                      <a:pt x="546" y="1217"/>
                    </a:lnTo>
                    <a:lnTo>
                      <a:pt x="3565" y="1007"/>
                    </a:lnTo>
                    <a:lnTo>
                      <a:pt x="3565" y="1007"/>
                    </a:lnTo>
                    <a:lnTo>
                      <a:pt x="3775" y="965"/>
                    </a:lnTo>
                    <a:lnTo>
                      <a:pt x="3943" y="839"/>
                    </a:lnTo>
                    <a:lnTo>
                      <a:pt x="4027" y="672"/>
                    </a:lnTo>
                    <a:lnTo>
                      <a:pt x="4069" y="462"/>
                    </a:lnTo>
                    <a:lnTo>
                      <a:pt x="4069" y="462"/>
                    </a:lnTo>
                    <a:lnTo>
                      <a:pt x="4027" y="294"/>
                    </a:lnTo>
                    <a:lnTo>
                      <a:pt x="3901" y="127"/>
                    </a:lnTo>
                    <a:lnTo>
                      <a:pt x="3733" y="43"/>
                    </a:lnTo>
                    <a:lnTo>
                      <a:pt x="3524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48" name="Google Shape;199;p17"/>
              <p:cNvSpPr/>
              <p:nvPr/>
            </p:nvSpPr>
            <p:spPr>
              <a:xfrm>
                <a:off x="2078441" y="1377944"/>
                <a:ext cx="78235" cy="24459"/>
              </a:xfrm>
              <a:custGeom>
                <a:avLst/>
                <a:gdLst/>
                <a:ahLst/>
                <a:cxnLst/>
                <a:rect l="l" t="t" r="r" b="b"/>
                <a:pathLst>
                  <a:path w="4027" h="1259" fill="none" extrusionOk="0">
                    <a:moveTo>
                      <a:pt x="504" y="0"/>
                    </a:moveTo>
                    <a:lnTo>
                      <a:pt x="504" y="0"/>
                    </a:lnTo>
                    <a:lnTo>
                      <a:pt x="336" y="42"/>
                    </a:lnTo>
                    <a:lnTo>
                      <a:pt x="169" y="126"/>
                    </a:lnTo>
                    <a:lnTo>
                      <a:pt x="43" y="294"/>
                    </a:lnTo>
                    <a:lnTo>
                      <a:pt x="1" y="462"/>
                    </a:lnTo>
                    <a:lnTo>
                      <a:pt x="1" y="462"/>
                    </a:lnTo>
                    <a:lnTo>
                      <a:pt x="1" y="671"/>
                    </a:lnTo>
                    <a:lnTo>
                      <a:pt x="127" y="839"/>
                    </a:lnTo>
                    <a:lnTo>
                      <a:pt x="252" y="965"/>
                    </a:lnTo>
                    <a:lnTo>
                      <a:pt x="462" y="1007"/>
                    </a:lnTo>
                    <a:lnTo>
                      <a:pt x="462" y="1007"/>
                    </a:lnTo>
                    <a:lnTo>
                      <a:pt x="3481" y="1258"/>
                    </a:lnTo>
                    <a:lnTo>
                      <a:pt x="3523" y="1258"/>
                    </a:lnTo>
                    <a:lnTo>
                      <a:pt x="3523" y="1258"/>
                    </a:lnTo>
                    <a:lnTo>
                      <a:pt x="3733" y="1216"/>
                    </a:lnTo>
                    <a:lnTo>
                      <a:pt x="3901" y="1132"/>
                    </a:lnTo>
                    <a:lnTo>
                      <a:pt x="3985" y="1007"/>
                    </a:lnTo>
                    <a:lnTo>
                      <a:pt x="4027" y="797"/>
                    </a:lnTo>
                    <a:lnTo>
                      <a:pt x="4027" y="797"/>
                    </a:lnTo>
                    <a:lnTo>
                      <a:pt x="4027" y="587"/>
                    </a:lnTo>
                    <a:lnTo>
                      <a:pt x="3943" y="420"/>
                    </a:lnTo>
                    <a:lnTo>
                      <a:pt x="3775" y="294"/>
                    </a:lnTo>
                    <a:lnTo>
                      <a:pt x="3565" y="252"/>
                    </a:lnTo>
                    <a:lnTo>
                      <a:pt x="3565" y="252"/>
                    </a:lnTo>
                    <a:lnTo>
                      <a:pt x="546" y="0"/>
                    </a:lnTo>
                    <a:lnTo>
                      <a:pt x="546" y="0"/>
                    </a:lnTo>
                    <a:lnTo>
                      <a:pt x="504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49" name="Google Shape;200;p17"/>
              <p:cNvSpPr/>
              <p:nvPr/>
            </p:nvSpPr>
            <p:spPr>
              <a:xfrm>
                <a:off x="3500072" y="1375496"/>
                <a:ext cx="79050" cy="24459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259" fill="none" extrusionOk="0">
                    <a:moveTo>
                      <a:pt x="3565" y="0"/>
                    </a:moveTo>
                    <a:lnTo>
                      <a:pt x="3565" y="0"/>
                    </a:lnTo>
                    <a:lnTo>
                      <a:pt x="3523" y="0"/>
                    </a:lnTo>
                    <a:lnTo>
                      <a:pt x="3523" y="0"/>
                    </a:lnTo>
                    <a:lnTo>
                      <a:pt x="462" y="252"/>
                    </a:lnTo>
                    <a:lnTo>
                      <a:pt x="462" y="252"/>
                    </a:lnTo>
                    <a:lnTo>
                      <a:pt x="294" y="294"/>
                    </a:lnTo>
                    <a:lnTo>
                      <a:pt x="126" y="420"/>
                    </a:lnTo>
                    <a:lnTo>
                      <a:pt x="43" y="588"/>
                    </a:lnTo>
                    <a:lnTo>
                      <a:pt x="1" y="797"/>
                    </a:lnTo>
                    <a:lnTo>
                      <a:pt x="1" y="797"/>
                    </a:lnTo>
                    <a:lnTo>
                      <a:pt x="43" y="965"/>
                    </a:lnTo>
                    <a:lnTo>
                      <a:pt x="168" y="1133"/>
                    </a:lnTo>
                    <a:lnTo>
                      <a:pt x="336" y="1217"/>
                    </a:lnTo>
                    <a:lnTo>
                      <a:pt x="504" y="1258"/>
                    </a:lnTo>
                    <a:lnTo>
                      <a:pt x="546" y="1258"/>
                    </a:lnTo>
                    <a:lnTo>
                      <a:pt x="546" y="1258"/>
                    </a:lnTo>
                    <a:lnTo>
                      <a:pt x="3607" y="1049"/>
                    </a:lnTo>
                    <a:lnTo>
                      <a:pt x="3607" y="1049"/>
                    </a:lnTo>
                    <a:lnTo>
                      <a:pt x="3817" y="965"/>
                    </a:lnTo>
                    <a:lnTo>
                      <a:pt x="3943" y="839"/>
                    </a:lnTo>
                    <a:lnTo>
                      <a:pt x="4026" y="671"/>
                    </a:lnTo>
                    <a:lnTo>
                      <a:pt x="4068" y="462"/>
                    </a:lnTo>
                    <a:lnTo>
                      <a:pt x="4068" y="462"/>
                    </a:lnTo>
                    <a:lnTo>
                      <a:pt x="4026" y="294"/>
                    </a:lnTo>
                    <a:lnTo>
                      <a:pt x="3901" y="126"/>
                    </a:lnTo>
                    <a:lnTo>
                      <a:pt x="3733" y="42"/>
                    </a:lnTo>
                    <a:lnTo>
                      <a:pt x="3565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50" name="Google Shape;201;p17"/>
              <p:cNvSpPr/>
              <p:nvPr/>
            </p:nvSpPr>
            <p:spPr>
              <a:xfrm>
                <a:off x="1960324" y="1366540"/>
                <a:ext cx="78215" cy="25275"/>
              </a:xfrm>
              <a:custGeom>
                <a:avLst/>
                <a:gdLst/>
                <a:ahLst/>
                <a:cxnLst/>
                <a:rect l="l" t="t" r="r" b="b"/>
                <a:pathLst>
                  <a:path w="4026" h="1301" fill="none" extrusionOk="0">
                    <a:moveTo>
                      <a:pt x="503" y="0"/>
                    </a:moveTo>
                    <a:lnTo>
                      <a:pt x="503" y="0"/>
                    </a:lnTo>
                    <a:lnTo>
                      <a:pt x="336" y="42"/>
                    </a:lnTo>
                    <a:lnTo>
                      <a:pt x="168" y="126"/>
                    </a:lnTo>
                    <a:lnTo>
                      <a:pt x="42" y="252"/>
                    </a:lnTo>
                    <a:lnTo>
                      <a:pt x="0" y="461"/>
                    </a:lnTo>
                    <a:lnTo>
                      <a:pt x="0" y="461"/>
                    </a:lnTo>
                    <a:lnTo>
                      <a:pt x="0" y="671"/>
                    </a:lnTo>
                    <a:lnTo>
                      <a:pt x="126" y="839"/>
                    </a:lnTo>
                    <a:lnTo>
                      <a:pt x="252" y="965"/>
                    </a:lnTo>
                    <a:lnTo>
                      <a:pt x="461" y="1007"/>
                    </a:lnTo>
                    <a:lnTo>
                      <a:pt x="461" y="1007"/>
                    </a:lnTo>
                    <a:lnTo>
                      <a:pt x="3481" y="1300"/>
                    </a:lnTo>
                    <a:lnTo>
                      <a:pt x="3481" y="1300"/>
                    </a:lnTo>
                    <a:lnTo>
                      <a:pt x="3523" y="1300"/>
                    </a:lnTo>
                    <a:lnTo>
                      <a:pt x="3523" y="1300"/>
                    </a:lnTo>
                    <a:lnTo>
                      <a:pt x="3732" y="1300"/>
                    </a:lnTo>
                    <a:lnTo>
                      <a:pt x="3900" y="1174"/>
                    </a:lnTo>
                    <a:lnTo>
                      <a:pt x="3984" y="1049"/>
                    </a:lnTo>
                    <a:lnTo>
                      <a:pt x="4026" y="839"/>
                    </a:lnTo>
                    <a:lnTo>
                      <a:pt x="4026" y="839"/>
                    </a:lnTo>
                    <a:lnTo>
                      <a:pt x="4026" y="671"/>
                    </a:lnTo>
                    <a:lnTo>
                      <a:pt x="3942" y="503"/>
                    </a:lnTo>
                    <a:lnTo>
                      <a:pt x="3774" y="378"/>
                    </a:lnTo>
                    <a:lnTo>
                      <a:pt x="3607" y="294"/>
                    </a:lnTo>
                    <a:lnTo>
                      <a:pt x="3607" y="294"/>
                    </a:lnTo>
                    <a:lnTo>
                      <a:pt x="545" y="0"/>
                    </a:lnTo>
                    <a:lnTo>
                      <a:pt x="545" y="0"/>
                    </a:lnTo>
                    <a:lnTo>
                      <a:pt x="503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51" name="Google Shape;202;p17"/>
              <p:cNvSpPr/>
              <p:nvPr/>
            </p:nvSpPr>
            <p:spPr>
              <a:xfrm>
                <a:off x="3618208" y="1365724"/>
                <a:ext cx="79050" cy="25275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301" fill="none" extrusionOk="0">
                    <a:moveTo>
                      <a:pt x="3565" y="0"/>
                    </a:moveTo>
                    <a:lnTo>
                      <a:pt x="3565" y="0"/>
                    </a:lnTo>
                    <a:lnTo>
                      <a:pt x="3523" y="0"/>
                    </a:lnTo>
                    <a:lnTo>
                      <a:pt x="3523" y="0"/>
                    </a:lnTo>
                    <a:lnTo>
                      <a:pt x="504" y="252"/>
                    </a:lnTo>
                    <a:lnTo>
                      <a:pt x="504" y="252"/>
                    </a:lnTo>
                    <a:lnTo>
                      <a:pt x="294" y="336"/>
                    </a:lnTo>
                    <a:lnTo>
                      <a:pt x="126" y="461"/>
                    </a:lnTo>
                    <a:lnTo>
                      <a:pt x="42" y="629"/>
                    </a:lnTo>
                    <a:lnTo>
                      <a:pt x="0" y="839"/>
                    </a:lnTo>
                    <a:lnTo>
                      <a:pt x="0" y="839"/>
                    </a:lnTo>
                    <a:lnTo>
                      <a:pt x="84" y="1007"/>
                    </a:lnTo>
                    <a:lnTo>
                      <a:pt x="168" y="1132"/>
                    </a:lnTo>
                    <a:lnTo>
                      <a:pt x="336" y="1258"/>
                    </a:lnTo>
                    <a:lnTo>
                      <a:pt x="545" y="1300"/>
                    </a:lnTo>
                    <a:lnTo>
                      <a:pt x="587" y="1300"/>
                    </a:lnTo>
                    <a:lnTo>
                      <a:pt x="587" y="1300"/>
                    </a:lnTo>
                    <a:lnTo>
                      <a:pt x="3607" y="1007"/>
                    </a:lnTo>
                    <a:lnTo>
                      <a:pt x="3607" y="1007"/>
                    </a:lnTo>
                    <a:lnTo>
                      <a:pt x="3816" y="965"/>
                    </a:lnTo>
                    <a:lnTo>
                      <a:pt x="3942" y="839"/>
                    </a:lnTo>
                    <a:lnTo>
                      <a:pt x="4068" y="671"/>
                    </a:lnTo>
                    <a:lnTo>
                      <a:pt x="4068" y="461"/>
                    </a:lnTo>
                    <a:lnTo>
                      <a:pt x="4068" y="461"/>
                    </a:lnTo>
                    <a:lnTo>
                      <a:pt x="4026" y="294"/>
                    </a:lnTo>
                    <a:lnTo>
                      <a:pt x="3900" y="126"/>
                    </a:lnTo>
                    <a:lnTo>
                      <a:pt x="3774" y="42"/>
                    </a:lnTo>
                    <a:lnTo>
                      <a:pt x="3565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52" name="Google Shape;203;p17"/>
              <p:cNvSpPr/>
              <p:nvPr/>
            </p:nvSpPr>
            <p:spPr>
              <a:xfrm>
                <a:off x="3737140" y="1355136"/>
                <a:ext cx="78235" cy="25275"/>
              </a:xfrm>
              <a:custGeom>
                <a:avLst/>
                <a:gdLst/>
                <a:ahLst/>
                <a:cxnLst/>
                <a:rect l="l" t="t" r="r" b="b"/>
                <a:pathLst>
                  <a:path w="4027" h="1301" fill="none" extrusionOk="0">
                    <a:moveTo>
                      <a:pt x="3523" y="0"/>
                    </a:moveTo>
                    <a:lnTo>
                      <a:pt x="3523" y="0"/>
                    </a:lnTo>
                    <a:lnTo>
                      <a:pt x="3482" y="0"/>
                    </a:lnTo>
                    <a:lnTo>
                      <a:pt x="3482" y="0"/>
                    </a:lnTo>
                    <a:lnTo>
                      <a:pt x="462" y="294"/>
                    </a:lnTo>
                    <a:lnTo>
                      <a:pt x="462" y="294"/>
                    </a:lnTo>
                    <a:lnTo>
                      <a:pt x="253" y="336"/>
                    </a:lnTo>
                    <a:lnTo>
                      <a:pt x="85" y="461"/>
                    </a:lnTo>
                    <a:lnTo>
                      <a:pt x="1" y="629"/>
                    </a:lnTo>
                    <a:lnTo>
                      <a:pt x="1" y="839"/>
                    </a:lnTo>
                    <a:lnTo>
                      <a:pt x="1" y="839"/>
                    </a:lnTo>
                    <a:lnTo>
                      <a:pt x="43" y="1006"/>
                    </a:lnTo>
                    <a:lnTo>
                      <a:pt x="169" y="1174"/>
                    </a:lnTo>
                    <a:lnTo>
                      <a:pt x="294" y="1258"/>
                    </a:lnTo>
                    <a:lnTo>
                      <a:pt x="504" y="1300"/>
                    </a:lnTo>
                    <a:lnTo>
                      <a:pt x="504" y="1300"/>
                    </a:lnTo>
                    <a:lnTo>
                      <a:pt x="546" y="1300"/>
                    </a:lnTo>
                    <a:lnTo>
                      <a:pt x="546" y="1300"/>
                    </a:lnTo>
                    <a:lnTo>
                      <a:pt x="3565" y="1006"/>
                    </a:lnTo>
                    <a:lnTo>
                      <a:pt x="3565" y="1006"/>
                    </a:lnTo>
                    <a:lnTo>
                      <a:pt x="3775" y="965"/>
                    </a:lnTo>
                    <a:lnTo>
                      <a:pt x="3943" y="839"/>
                    </a:lnTo>
                    <a:lnTo>
                      <a:pt x="4027" y="671"/>
                    </a:lnTo>
                    <a:lnTo>
                      <a:pt x="4027" y="461"/>
                    </a:lnTo>
                    <a:lnTo>
                      <a:pt x="4027" y="461"/>
                    </a:lnTo>
                    <a:lnTo>
                      <a:pt x="3985" y="294"/>
                    </a:lnTo>
                    <a:lnTo>
                      <a:pt x="3859" y="126"/>
                    </a:lnTo>
                    <a:lnTo>
                      <a:pt x="3733" y="42"/>
                    </a:lnTo>
                    <a:lnTo>
                      <a:pt x="3523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53" name="Google Shape;204;p17"/>
              <p:cNvSpPr/>
              <p:nvPr/>
            </p:nvSpPr>
            <p:spPr>
              <a:xfrm>
                <a:off x="3855276" y="1343713"/>
                <a:ext cx="78235" cy="25275"/>
              </a:xfrm>
              <a:custGeom>
                <a:avLst/>
                <a:gdLst/>
                <a:ahLst/>
                <a:cxnLst/>
                <a:rect l="l" t="t" r="r" b="b"/>
                <a:pathLst>
                  <a:path w="4027" h="1301" fill="none" extrusionOk="0">
                    <a:moveTo>
                      <a:pt x="3523" y="1"/>
                    </a:moveTo>
                    <a:lnTo>
                      <a:pt x="3523" y="1"/>
                    </a:lnTo>
                    <a:lnTo>
                      <a:pt x="3481" y="1"/>
                    </a:lnTo>
                    <a:lnTo>
                      <a:pt x="3481" y="1"/>
                    </a:lnTo>
                    <a:lnTo>
                      <a:pt x="462" y="294"/>
                    </a:lnTo>
                    <a:lnTo>
                      <a:pt x="462" y="294"/>
                    </a:lnTo>
                    <a:lnTo>
                      <a:pt x="252" y="378"/>
                    </a:lnTo>
                    <a:lnTo>
                      <a:pt x="84" y="504"/>
                    </a:lnTo>
                    <a:lnTo>
                      <a:pt x="1" y="672"/>
                    </a:lnTo>
                    <a:lnTo>
                      <a:pt x="1" y="840"/>
                    </a:lnTo>
                    <a:lnTo>
                      <a:pt x="1" y="840"/>
                    </a:lnTo>
                    <a:lnTo>
                      <a:pt x="43" y="1049"/>
                    </a:lnTo>
                    <a:lnTo>
                      <a:pt x="168" y="1175"/>
                    </a:lnTo>
                    <a:lnTo>
                      <a:pt x="294" y="1301"/>
                    </a:lnTo>
                    <a:lnTo>
                      <a:pt x="504" y="1301"/>
                    </a:lnTo>
                    <a:lnTo>
                      <a:pt x="504" y="1301"/>
                    </a:lnTo>
                    <a:lnTo>
                      <a:pt x="546" y="1301"/>
                    </a:lnTo>
                    <a:lnTo>
                      <a:pt x="546" y="1301"/>
                    </a:lnTo>
                    <a:lnTo>
                      <a:pt x="3565" y="1007"/>
                    </a:lnTo>
                    <a:lnTo>
                      <a:pt x="3565" y="1007"/>
                    </a:lnTo>
                    <a:lnTo>
                      <a:pt x="3775" y="965"/>
                    </a:lnTo>
                    <a:lnTo>
                      <a:pt x="3943" y="840"/>
                    </a:lnTo>
                    <a:lnTo>
                      <a:pt x="4026" y="672"/>
                    </a:lnTo>
                    <a:lnTo>
                      <a:pt x="4026" y="462"/>
                    </a:lnTo>
                    <a:lnTo>
                      <a:pt x="4026" y="462"/>
                    </a:lnTo>
                    <a:lnTo>
                      <a:pt x="3984" y="294"/>
                    </a:lnTo>
                    <a:lnTo>
                      <a:pt x="3859" y="127"/>
                    </a:lnTo>
                    <a:lnTo>
                      <a:pt x="3733" y="43"/>
                    </a:lnTo>
                    <a:lnTo>
                      <a:pt x="3523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54" name="Google Shape;205;p17"/>
              <p:cNvSpPr/>
              <p:nvPr/>
            </p:nvSpPr>
            <p:spPr>
              <a:xfrm>
                <a:off x="7256600" y="1333126"/>
                <a:ext cx="52163" cy="56243"/>
              </a:xfrm>
              <a:custGeom>
                <a:avLst/>
                <a:gdLst/>
                <a:ahLst/>
                <a:cxnLst/>
                <a:rect l="l" t="t" r="r" b="b"/>
                <a:pathLst>
                  <a:path w="2685" h="2895" fill="none" extrusionOk="0">
                    <a:moveTo>
                      <a:pt x="1594" y="1"/>
                    </a:moveTo>
                    <a:lnTo>
                      <a:pt x="1594" y="1"/>
                    </a:lnTo>
                    <a:lnTo>
                      <a:pt x="1384" y="43"/>
                    </a:lnTo>
                    <a:lnTo>
                      <a:pt x="1258" y="127"/>
                    </a:lnTo>
                    <a:lnTo>
                      <a:pt x="1132" y="252"/>
                    </a:lnTo>
                    <a:lnTo>
                      <a:pt x="1091" y="420"/>
                    </a:lnTo>
                    <a:lnTo>
                      <a:pt x="1091" y="420"/>
                    </a:lnTo>
                    <a:lnTo>
                      <a:pt x="1091" y="546"/>
                    </a:lnTo>
                    <a:lnTo>
                      <a:pt x="1091" y="672"/>
                    </a:lnTo>
                    <a:lnTo>
                      <a:pt x="1132" y="798"/>
                    </a:lnTo>
                    <a:lnTo>
                      <a:pt x="1216" y="881"/>
                    </a:lnTo>
                    <a:lnTo>
                      <a:pt x="1216" y="881"/>
                    </a:lnTo>
                    <a:lnTo>
                      <a:pt x="126" y="2056"/>
                    </a:lnTo>
                    <a:lnTo>
                      <a:pt x="126" y="2056"/>
                    </a:lnTo>
                    <a:lnTo>
                      <a:pt x="42" y="2223"/>
                    </a:lnTo>
                    <a:lnTo>
                      <a:pt x="0" y="2433"/>
                    </a:lnTo>
                    <a:lnTo>
                      <a:pt x="42" y="2601"/>
                    </a:lnTo>
                    <a:lnTo>
                      <a:pt x="168" y="2769"/>
                    </a:lnTo>
                    <a:lnTo>
                      <a:pt x="168" y="2769"/>
                    </a:lnTo>
                    <a:lnTo>
                      <a:pt x="336" y="2852"/>
                    </a:lnTo>
                    <a:lnTo>
                      <a:pt x="503" y="2894"/>
                    </a:lnTo>
                    <a:lnTo>
                      <a:pt x="503" y="2894"/>
                    </a:lnTo>
                    <a:lnTo>
                      <a:pt x="713" y="2852"/>
                    </a:lnTo>
                    <a:lnTo>
                      <a:pt x="881" y="2727"/>
                    </a:lnTo>
                    <a:lnTo>
                      <a:pt x="881" y="2727"/>
                    </a:lnTo>
                    <a:lnTo>
                      <a:pt x="2558" y="965"/>
                    </a:lnTo>
                    <a:lnTo>
                      <a:pt x="2558" y="965"/>
                    </a:lnTo>
                    <a:lnTo>
                      <a:pt x="2642" y="839"/>
                    </a:lnTo>
                    <a:lnTo>
                      <a:pt x="2684" y="714"/>
                    </a:lnTo>
                    <a:lnTo>
                      <a:pt x="2684" y="588"/>
                    </a:lnTo>
                    <a:lnTo>
                      <a:pt x="2684" y="462"/>
                    </a:lnTo>
                    <a:lnTo>
                      <a:pt x="2684" y="462"/>
                    </a:lnTo>
                    <a:lnTo>
                      <a:pt x="2600" y="336"/>
                    </a:lnTo>
                    <a:lnTo>
                      <a:pt x="2516" y="210"/>
                    </a:lnTo>
                    <a:lnTo>
                      <a:pt x="2391" y="169"/>
                    </a:lnTo>
                    <a:lnTo>
                      <a:pt x="2265" y="127"/>
                    </a:lnTo>
                    <a:lnTo>
                      <a:pt x="1678" y="1"/>
                    </a:lnTo>
                    <a:lnTo>
                      <a:pt x="1678" y="1"/>
                    </a:lnTo>
                    <a:lnTo>
                      <a:pt x="1594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55" name="Google Shape;206;p17"/>
              <p:cNvSpPr/>
              <p:nvPr/>
            </p:nvSpPr>
            <p:spPr>
              <a:xfrm>
                <a:off x="3973412" y="1331494"/>
                <a:ext cx="78235" cy="26091"/>
              </a:xfrm>
              <a:custGeom>
                <a:avLst/>
                <a:gdLst/>
                <a:ahLst/>
                <a:cxnLst/>
                <a:rect l="l" t="t" r="r" b="b"/>
                <a:pathLst>
                  <a:path w="4027" h="1343" fill="none" extrusionOk="0">
                    <a:moveTo>
                      <a:pt x="3523" y="1"/>
                    </a:moveTo>
                    <a:lnTo>
                      <a:pt x="3523" y="1"/>
                    </a:lnTo>
                    <a:lnTo>
                      <a:pt x="3481" y="1"/>
                    </a:lnTo>
                    <a:lnTo>
                      <a:pt x="3481" y="1"/>
                    </a:lnTo>
                    <a:lnTo>
                      <a:pt x="420" y="336"/>
                    </a:lnTo>
                    <a:lnTo>
                      <a:pt x="420" y="336"/>
                    </a:lnTo>
                    <a:lnTo>
                      <a:pt x="252" y="378"/>
                    </a:lnTo>
                    <a:lnTo>
                      <a:pt x="84" y="504"/>
                    </a:lnTo>
                    <a:lnTo>
                      <a:pt x="0" y="672"/>
                    </a:lnTo>
                    <a:lnTo>
                      <a:pt x="0" y="882"/>
                    </a:lnTo>
                    <a:lnTo>
                      <a:pt x="0" y="882"/>
                    </a:lnTo>
                    <a:lnTo>
                      <a:pt x="42" y="1049"/>
                    </a:lnTo>
                    <a:lnTo>
                      <a:pt x="168" y="1217"/>
                    </a:lnTo>
                    <a:lnTo>
                      <a:pt x="294" y="1301"/>
                    </a:lnTo>
                    <a:lnTo>
                      <a:pt x="503" y="1343"/>
                    </a:lnTo>
                    <a:lnTo>
                      <a:pt x="503" y="1343"/>
                    </a:lnTo>
                    <a:lnTo>
                      <a:pt x="545" y="1343"/>
                    </a:lnTo>
                    <a:lnTo>
                      <a:pt x="545" y="1343"/>
                    </a:lnTo>
                    <a:lnTo>
                      <a:pt x="3565" y="1007"/>
                    </a:lnTo>
                    <a:lnTo>
                      <a:pt x="3565" y="1007"/>
                    </a:lnTo>
                    <a:lnTo>
                      <a:pt x="3774" y="965"/>
                    </a:lnTo>
                    <a:lnTo>
                      <a:pt x="3942" y="840"/>
                    </a:lnTo>
                    <a:lnTo>
                      <a:pt x="4026" y="672"/>
                    </a:lnTo>
                    <a:lnTo>
                      <a:pt x="4026" y="462"/>
                    </a:lnTo>
                    <a:lnTo>
                      <a:pt x="4026" y="462"/>
                    </a:lnTo>
                    <a:lnTo>
                      <a:pt x="3984" y="294"/>
                    </a:lnTo>
                    <a:lnTo>
                      <a:pt x="3858" y="127"/>
                    </a:lnTo>
                    <a:lnTo>
                      <a:pt x="3733" y="43"/>
                    </a:lnTo>
                    <a:lnTo>
                      <a:pt x="3523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56" name="Google Shape;207;p17"/>
              <p:cNvSpPr/>
              <p:nvPr/>
            </p:nvSpPr>
            <p:spPr>
              <a:xfrm>
                <a:off x="4090712" y="1319274"/>
                <a:ext cx="79050" cy="26091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343" fill="none" extrusionOk="0">
                    <a:moveTo>
                      <a:pt x="3566" y="1"/>
                    </a:moveTo>
                    <a:lnTo>
                      <a:pt x="3566" y="1"/>
                    </a:lnTo>
                    <a:lnTo>
                      <a:pt x="3524" y="1"/>
                    </a:lnTo>
                    <a:lnTo>
                      <a:pt x="462" y="336"/>
                    </a:lnTo>
                    <a:lnTo>
                      <a:pt x="462" y="336"/>
                    </a:lnTo>
                    <a:lnTo>
                      <a:pt x="295" y="378"/>
                    </a:lnTo>
                    <a:lnTo>
                      <a:pt x="127" y="504"/>
                    </a:lnTo>
                    <a:lnTo>
                      <a:pt x="43" y="672"/>
                    </a:lnTo>
                    <a:lnTo>
                      <a:pt x="1" y="882"/>
                    </a:lnTo>
                    <a:lnTo>
                      <a:pt x="1" y="882"/>
                    </a:lnTo>
                    <a:lnTo>
                      <a:pt x="85" y="1049"/>
                    </a:lnTo>
                    <a:lnTo>
                      <a:pt x="169" y="1217"/>
                    </a:lnTo>
                    <a:lnTo>
                      <a:pt x="336" y="1301"/>
                    </a:lnTo>
                    <a:lnTo>
                      <a:pt x="546" y="1343"/>
                    </a:lnTo>
                    <a:lnTo>
                      <a:pt x="546" y="1343"/>
                    </a:lnTo>
                    <a:lnTo>
                      <a:pt x="588" y="1343"/>
                    </a:lnTo>
                    <a:lnTo>
                      <a:pt x="3607" y="1007"/>
                    </a:lnTo>
                    <a:lnTo>
                      <a:pt x="3607" y="1007"/>
                    </a:lnTo>
                    <a:lnTo>
                      <a:pt x="3817" y="965"/>
                    </a:lnTo>
                    <a:lnTo>
                      <a:pt x="3943" y="840"/>
                    </a:lnTo>
                    <a:lnTo>
                      <a:pt x="4069" y="672"/>
                    </a:lnTo>
                    <a:lnTo>
                      <a:pt x="4069" y="462"/>
                    </a:lnTo>
                    <a:lnTo>
                      <a:pt x="4069" y="462"/>
                    </a:lnTo>
                    <a:lnTo>
                      <a:pt x="4027" y="294"/>
                    </a:lnTo>
                    <a:lnTo>
                      <a:pt x="3901" y="127"/>
                    </a:lnTo>
                    <a:lnTo>
                      <a:pt x="3733" y="43"/>
                    </a:lnTo>
                    <a:lnTo>
                      <a:pt x="3566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57" name="Google Shape;208;p17"/>
              <p:cNvSpPr/>
              <p:nvPr/>
            </p:nvSpPr>
            <p:spPr>
              <a:xfrm>
                <a:off x="7160456" y="1314398"/>
                <a:ext cx="78235" cy="28520"/>
              </a:xfrm>
              <a:custGeom>
                <a:avLst/>
                <a:gdLst/>
                <a:ahLst/>
                <a:cxnLst/>
                <a:rect l="l" t="t" r="r" b="b"/>
                <a:pathLst>
                  <a:path w="4027" h="1468" fill="none" extrusionOk="0">
                    <a:moveTo>
                      <a:pt x="504" y="0"/>
                    </a:moveTo>
                    <a:lnTo>
                      <a:pt x="504" y="0"/>
                    </a:lnTo>
                    <a:lnTo>
                      <a:pt x="336" y="42"/>
                    </a:lnTo>
                    <a:lnTo>
                      <a:pt x="169" y="126"/>
                    </a:lnTo>
                    <a:lnTo>
                      <a:pt x="85" y="252"/>
                    </a:lnTo>
                    <a:lnTo>
                      <a:pt x="1" y="420"/>
                    </a:lnTo>
                    <a:lnTo>
                      <a:pt x="1" y="420"/>
                    </a:lnTo>
                    <a:lnTo>
                      <a:pt x="1" y="629"/>
                    </a:lnTo>
                    <a:lnTo>
                      <a:pt x="85" y="797"/>
                    </a:lnTo>
                    <a:lnTo>
                      <a:pt x="252" y="923"/>
                    </a:lnTo>
                    <a:lnTo>
                      <a:pt x="420" y="1007"/>
                    </a:lnTo>
                    <a:lnTo>
                      <a:pt x="420" y="1007"/>
                    </a:lnTo>
                    <a:lnTo>
                      <a:pt x="3440" y="1468"/>
                    </a:lnTo>
                    <a:lnTo>
                      <a:pt x="3440" y="1468"/>
                    </a:lnTo>
                    <a:lnTo>
                      <a:pt x="3523" y="1468"/>
                    </a:lnTo>
                    <a:lnTo>
                      <a:pt x="3523" y="1468"/>
                    </a:lnTo>
                    <a:lnTo>
                      <a:pt x="3691" y="1468"/>
                    </a:lnTo>
                    <a:lnTo>
                      <a:pt x="3859" y="1384"/>
                    </a:lnTo>
                    <a:lnTo>
                      <a:pt x="3943" y="1216"/>
                    </a:lnTo>
                    <a:lnTo>
                      <a:pt x="4027" y="1049"/>
                    </a:lnTo>
                    <a:lnTo>
                      <a:pt x="4027" y="1049"/>
                    </a:lnTo>
                    <a:lnTo>
                      <a:pt x="4027" y="839"/>
                    </a:lnTo>
                    <a:lnTo>
                      <a:pt x="3943" y="671"/>
                    </a:lnTo>
                    <a:lnTo>
                      <a:pt x="3775" y="545"/>
                    </a:lnTo>
                    <a:lnTo>
                      <a:pt x="3607" y="462"/>
                    </a:lnTo>
                    <a:lnTo>
                      <a:pt x="3607" y="462"/>
                    </a:lnTo>
                    <a:lnTo>
                      <a:pt x="588" y="0"/>
                    </a:lnTo>
                    <a:lnTo>
                      <a:pt x="588" y="0"/>
                    </a:lnTo>
                    <a:lnTo>
                      <a:pt x="504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58" name="Google Shape;209;p17"/>
              <p:cNvSpPr/>
              <p:nvPr/>
            </p:nvSpPr>
            <p:spPr>
              <a:xfrm>
                <a:off x="4208848" y="1307054"/>
                <a:ext cx="79050" cy="26091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343" fill="none" extrusionOk="0">
                    <a:moveTo>
                      <a:pt x="3565" y="1"/>
                    </a:moveTo>
                    <a:lnTo>
                      <a:pt x="3565" y="1"/>
                    </a:lnTo>
                    <a:lnTo>
                      <a:pt x="3481" y="1"/>
                    </a:lnTo>
                    <a:lnTo>
                      <a:pt x="462" y="336"/>
                    </a:lnTo>
                    <a:lnTo>
                      <a:pt x="462" y="336"/>
                    </a:lnTo>
                    <a:lnTo>
                      <a:pt x="252" y="378"/>
                    </a:lnTo>
                    <a:lnTo>
                      <a:pt x="126" y="504"/>
                    </a:lnTo>
                    <a:lnTo>
                      <a:pt x="43" y="672"/>
                    </a:lnTo>
                    <a:lnTo>
                      <a:pt x="1" y="881"/>
                    </a:lnTo>
                    <a:lnTo>
                      <a:pt x="1" y="881"/>
                    </a:lnTo>
                    <a:lnTo>
                      <a:pt x="85" y="1049"/>
                    </a:lnTo>
                    <a:lnTo>
                      <a:pt x="168" y="1217"/>
                    </a:lnTo>
                    <a:lnTo>
                      <a:pt x="336" y="1301"/>
                    </a:lnTo>
                    <a:lnTo>
                      <a:pt x="504" y="1343"/>
                    </a:lnTo>
                    <a:lnTo>
                      <a:pt x="504" y="1343"/>
                    </a:lnTo>
                    <a:lnTo>
                      <a:pt x="588" y="1343"/>
                    </a:lnTo>
                    <a:lnTo>
                      <a:pt x="3607" y="1007"/>
                    </a:lnTo>
                    <a:lnTo>
                      <a:pt x="3607" y="1007"/>
                    </a:lnTo>
                    <a:lnTo>
                      <a:pt x="3817" y="923"/>
                    </a:lnTo>
                    <a:lnTo>
                      <a:pt x="3943" y="840"/>
                    </a:lnTo>
                    <a:lnTo>
                      <a:pt x="4027" y="630"/>
                    </a:lnTo>
                    <a:lnTo>
                      <a:pt x="4068" y="462"/>
                    </a:lnTo>
                    <a:lnTo>
                      <a:pt x="4068" y="462"/>
                    </a:lnTo>
                    <a:lnTo>
                      <a:pt x="3985" y="252"/>
                    </a:lnTo>
                    <a:lnTo>
                      <a:pt x="3901" y="127"/>
                    </a:lnTo>
                    <a:lnTo>
                      <a:pt x="3733" y="43"/>
                    </a:lnTo>
                    <a:lnTo>
                      <a:pt x="3565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59" name="Google Shape;210;p17"/>
              <p:cNvSpPr/>
              <p:nvPr/>
            </p:nvSpPr>
            <p:spPr>
              <a:xfrm>
                <a:off x="7043155" y="1296467"/>
                <a:ext cx="78215" cy="28539"/>
              </a:xfrm>
              <a:custGeom>
                <a:avLst/>
                <a:gdLst/>
                <a:ahLst/>
                <a:cxnLst/>
                <a:rect l="l" t="t" r="r" b="b"/>
                <a:pathLst>
                  <a:path w="4026" h="1469" fill="none" extrusionOk="0">
                    <a:moveTo>
                      <a:pt x="503" y="1"/>
                    </a:moveTo>
                    <a:lnTo>
                      <a:pt x="503" y="1"/>
                    </a:lnTo>
                    <a:lnTo>
                      <a:pt x="336" y="43"/>
                    </a:lnTo>
                    <a:lnTo>
                      <a:pt x="168" y="126"/>
                    </a:lnTo>
                    <a:lnTo>
                      <a:pt x="84" y="252"/>
                    </a:lnTo>
                    <a:lnTo>
                      <a:pt x="0" y="462"/>
                    </a:lnTo>
                    <a:lnTo>
                      <a:pt x="0" y="462"/>
                    </a:lnTo>
                    <a:lnTo>
                      <a:pt x="42" y="630"/>
                    </a:lnTo>
                    <a:lnTo>
                      <a:pt x="126" y="839"/>
                    </a:lnTo>
                    <a:lnTo>
                      <a:pt x="252" y="965"/>
                    </a:lnTo>
                    <a:lnTo>
                      <a:pt x="461" y="1007"/>
                    </a:lnTo>
                    <a:lnTo>
                      <a:pt x="461" y="1007"/>
                    </a:lnTo>
                    <a:lnTo>
                      <a:pt x="3439" y="1468"/>
                    </a:lnTo>
                    <a:lnTo>
                      <a:pt x="3439" y="1468"/>
                    </a:lnTo>
                    <a:lnTo>
                      <a:pt x="3523" y="1468"/>
                    </a:lnTo>
                    <a:lnTo>
                      <a:pt x="3523" y="1468"/>
                    </a:lnTo>
                    <a:lnTo>
                      <a:pt x="3732" y="1426"/>
                    </a:lnTo>
                    <a:lnTo>
                      <a:pt x="3858" y="1343"/>
                    </a:lnTo>
                    <a:lnTo>
                      <a:pt x="3984" y="1217"/>
                    </a:lnTo>
                    <a:lnTo>
                      <a:pt x="4026" y="1049"/>
                    </a:lnTo>
                    <a:lnTo>
                      <a:pt x="4026" y="1049"/>
                    </a:lnTo>
                    <a:lnTo>
                      <a:pt x="4026" y="839"/>
                    </a:lnTo>
                    <a:lnTo>
                      <a:pt x="3942" y="672"/>
                    </a:lnTo>
                    <a:lnTo>
                      <a:pt x="3816" y="546"/>
                    </a:lnTo>
                    <a:lnTo>
                      <a:pt x="3607" y="462"/>
                    </a:lnTo>
                    <a:lnTo>
                      <a:pt x="3607" y="462"/>
                    </a:lnTo>
                    <a:lnTo>
                      <a:pt x="587" y="1"/>
                    </a:lnTo>
                    <a:lnTo>
                      <a:pt x="587" y="1"/>
                    </a:lnTo>
                    <a:lnTo>
                      <a:pt x="503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60" name="Google Shape;211;p17"/>
              <p:cNvSpPr/>
              <p:nvPr/>
            </p:nvSpPr>
            <p:spPr>
              <a:xfrm>
                <a:off x="4326984" y="1294019"/>
                <a:ext cx="78235" cy="26091"/>
              </a:xfrm>
              <a:custGeom>
                <a:avLst/>
                <a:gdLst/>
                <a:ahLst/>
                <a:cxnLst/>
                <a:rect l="l" t="t" r="r" b="b"/>
                <a:pathLst>
                  <a:path w="4027" h="1343" fill="none" extrusionOk="0">
                    <a:moveTo>
                      <a:pt x="3523" y="1"/>
                    </a:moveTo>
                    <a:lnTo>
                      <a:pt x="3523" y="1"/>
                    </a:lnTo>
                    <a:lnTo>
                      <a:pt x="3481" y="1"/>
                    </a:lnTo>
                    <a:lnTo>
                      <a:pt x="462" y="336"/>
                    </a:lnTo>
                    <a:lnTo>
                      <a:pt x="462" y="336"/>
                    </a:lnTo>
                    <a:lnTo>
                      <a:pt x="252" y="420"/>
                    </a:lnTo>
                    <a:lnTo>
                      <a:pt x="126" y="546"/>
                    </a:lnTo>
                    <a:lnTo>
                      <a:pt x="0" y="714"/>
                    </a:lnTo>
                    <a:lnTo>
                      <a:pt x="0" y="882"/>
                    </a:lnTo>
                    <a:lnTo>
                      <a:pt x="0" y="882"/>
                    </a:lnTo>
                    <a:lnTo>
                      <a:pt x="42" y="1091"/>
                    </a:lnTo>
                    <a:lnTo>
                      <a:pt x="168" y="1217"/>
                    </a:lnTo>
                    <a:lnTo>
                      <a:pt x="336" y="1343"/>
                    </a:lnTo>
                    <a:lnTo>
                      <a:pt x="504" y="1343"/>
                    </a:lnTo>
                    <a:lnTo>
                      <a:pt x="504" y="1343"/>
                    </a:lnTo>
                    <a:lnTo>
                      <a:pt x="546" y="1343"/>
                    </a:lnTo>
                    <a:lnTo>
                      <a:pt x="3607" y="1049"/>
                    </a:lnTo>
                    <a:lnTo>
                      <a:pt x="3607" y="1049"/>
                    </a:lnTo>
                    <a:lnTo>
                      <a:pt x="3775" y="965"/>
                    </a:lnTo>
                    <a:lnTo>
                      <a:pt x="3942" y="840"/>
                    </a:lnTo>
                    <a:lnTo>
                      <a:pt x="4026" y="672"/>
                    </a:lnTo>
                    <a:lnTo>
                      <a:pt x="4026" y="462"/>
                    </a:lnTo>
                    <a:lnTo>
                      <a:pt x="4026" y="462"/>
                    </a:lnTo>
                    <a:lnTo>
                      <a:pt x="3984" y="294"/>
                    </a:lnTo>
                    <a:lnTo>
                      <a:pt x="3858" y="169"/>
                    </a:lnTo>
                    <a:lnTo>
                      <a:pt x="3733" y="43"/>
                    </a:lnTo>
                    <a:lnTo>
                      <a:pt x="3523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61" name="Google Shape;212;p17"/>
              <p:cNvSpPr/>
              <p:nvPr/>
            </p:nvSpPr>
            <p:spPr>
              <a:xfrm>
                <a:off x="4444304" y="1281799"/>
                <a:ext cx="79031" cy="26091"/>
              </a:xfrm>
              <a:custGeom>
                <a:avLst/>
                <a:gdLst/>
                <a:ahLst/>
                <a:cxnLst/>
                <a:rect l="l" t="t" r="r" b="b"/>
                <a:pathLst>
                  <a:path w="4068" h="1343" fill="none" extrusionOk="0">
                    <a:moveTo>
                      <a:pt x="3565" y="1"/>
                    </a:moveTo>
                    <a:lnTo>
                      <a:pt x="3565" y="1"/>
                    </a:lnTo>
                    <a:lnTo>
                      <a:pt x="3523" y="1"/>
                    </a:lnTo>
                    <a:lnTo>
                      <a:pt x="3523" y="1"/>
                    </a:lnTo>
                    <a:lnTo>
                      <a:pt x="461" y="336"/>
                    </a:lnTo>
                    <a:lnTo>
                      <a:pt x="461" y="336"/>
                    </a:lnTo>
                    <a:lnTo>
                      <a:pt x="294" y="378"/>
                    </a:lnTo>
                    <a:lnTo>
                      <a:pt x="126" y="504"/>
                    </a:lnTo>
                    <a:lnTo>
                      <a:pt x="42" y="672"/>
                    </a:lnTo>
                    <a:lnTo>
                      <a:pt x="0" y="881"/>
                    </a:lnTo>
                    <a:lnTo>
                      <a:pt x="0" y="881"/>
                    </a:lnTo>
                    <a:lnTo>
                      <a:pt x="84" y="1091"/>
                    </a:lnTo>
                    <a:lnTo>
                      <a:pt x="168" y="1217"/>
                    </a:lnTo>
                    <a:lnTo>
                      <a:pt x="336" y="1301"/>
                    </a:lnTo>
                    <a:lnTo>
                      <a:pt x="545" y="1343"/>
                    </a:lnTo>
                    <a:lnTo>
                      <a:pt x="545" y="1343"/>
                    </a:lnTo>
                    <a:lnTo>
                      <a:pt x="587" y="1343"/>
                    </a:lnTo>
                    <a:lnTo>
                      <a:pt x="587" y="1343"/>
                    </a:lnTo>
                    <a:lnTo>
                      <a:pt x="3607" y="1049"/>
                    </a:lnTo>
                    <a:lnTo>
                      <a:pt x="3607" y="1049"/>
                    </a:lnTo>
                    <a:lnTo>
                      <a:pt x="3816" y="965"/>
                    </a:lnTo>
                    <a:lnTo>
                      <a:pt x="3942" y="840"/>
                    </a:lnTo>
                    <a:lnTo>
                      <a:pt x="4026" y="672"/>
                    </a:lnTo>
                    <a:lnTo>
                      <a:pt x="4068" y="462"/>
                    </a:lnTo>
                    <a:lnTo>
                      <a:pt x="4068" y="462"/>
                    </a:lnTo>
                    <a:lnTo>
                      <a:pt x="4026" y="294"/>
                    </a:lnTo>
                    <a:lnTo>
                      <a:pt x="3900" y="127"/>
                    </a:lnTo>
                    <a:lnTo>
                      <a:pt x="3732" y="43"/>
                    </a:lnTo>
                    <a:lnTo>
                      <a:pt x="3565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62" name="Google Shape;213;p17"/>
              <p:cNvSpPr/>
              <p:nvPr/>
            </p:nvSpPr>
            <p:spPr>
              <a:xfrm>
                <a:off x="6925836" y="1280167"/>
                <a:ext cx="78235" cy="27723"/>
              </a:xfrm>
              <a:custGeom>
                <a:avLst/>
                <a:gdLst/>
                <a:ahLst/>
                <a:cxnLst/>
                <a:rect l="l" t="t" r="r" b="b"/>
                <a:pathLst>
                  <a:path w="4027" h="1427" fill="none" extrusionOk="0">
                    <a:moveTo>
                      <a:pt x="504" y="1"/>
                    </a:moveTo>
                    <a:lnTo>
                      <a:pt x="504" y="1"/>
                    </a:lnTo>
                    <a:lnTo>
                      <a:pt x="336" y="43"/>
                    </a:lnTo>
                    <a:lnTo>
                      <a:pt x="168" y="127"/>
                    </a:lnTo>
                    <a:lnTo>
                      <a:pt x="84" y="295"/>
                    </a:lnTo>
                    <a:lnTo>
                      <a:pt x="0" y="462"/>
                    </a:lnTo>
                    <a:lnTo>
                      <a:pt x="0" y="462"/>
                    </a:lnTo>
                    <a:lnTo>
                      <a:pt x="42" y="672"/>
                    </a:lnTo>
                    <a:lnTo>
                      <a:pt x="126" y="840"/>
                    </a:lnTo>
                    <a:lnTo>
                      <a:pt x="252" y="965"/>
                    </a:lnTo>
                    <a:lnTo>
                      <a:pt x="462" y="1049"/>
                    </a:lnTo>
                    <a:lnTo>
                      <a:pt x="462" y="1049"/>
                    </a:lnTo>
                    <a:lnTo>
                      <a:pt x="3481" y="1427"/>
                    </a:lnTo>
                    <a:lnTo>
                      <a:pt x="3481" y="1427"/>
                    </a:lnTo>
                    <a:lnTo>
                      <a:pt x="3523" y="1427"/>
                    </a:lnTo>
                    <a:lnTo>
                      <a:pt x="3523" y="1427"/>
                    </a:lnTo>
                    <a:lnTo>
                      <a:pt x="3733" y="1427"/>
                    </a:lnTo>
                    <a:lnTo>
                      <a:pt x="3858" y="1301"/>
                    </a:lnTo>
                    <a:lnTo>
                      <a:pt x="3984" y="1175"/>
                    </a:lnTo>
                    <a:lnTo>
                      <a:pt x="4026" y="1007"/>
                    </a:lnTo>
                    <a:lnTo>
                      <a:pt x="4026" y="1007"/>
                    </a:lnTo>
                    <a:lnTo>
                      <a:pt x="4026" y="798"/>
                    </a:lnTo>
                    <a:lnTo>
                      <a:pt x="3942" y="630"/>
                    </a:lnTo>
                    <a:lnTo>
                      <a:pt x="3816" y="504"/>
                    </a:lnTo>
                    <a:lnTo>
                      <a:pt x="3607" y="420"/>
                    </a:lnTo>
                    <a:lnTo>
                      <a:pt x="3607" y="420"/>
                    </a:lnTo>
                    <a:lnTo>
                      <a:pt x="587" y="43"/>
                    </a:lnTo>
                    <a:lnTo>
                      <a:pt x="587" y="43"/>
                    </a:lnTo>
                    <a:lnTo>
                      <a:pt x="504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63" name="Google Shape;214;p17"/>
              <p:cNvSpPr/>
              <p:nvPr/>
            </p:nvSpPr>
            <p:spPr>
              <a:xfrm>
                <a:off x="4562420" y="1270395"/>
                <a:ext cx="79050" cy="25275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301" fill="none" extrusionOk="0">
                    <a:moveTo>
                      <a:pt x="3523" y="1"/>
                    </a:moveTo>
                    <a:lnTo>
                      <a:pt x="3523" y="1"/>
                    </a:lnTo>
                    <a:lnTo>
                      <a:pt x="3481" y="1"/>
                    </a:lnTo>
                    <a:lnTo>
                      <a:pt x="3481" y="1"/>
                    </a:lnTo>
                    <a:lnTo>
                      <a:pt x="462" y="294"/>
                    </a:lnTo>
                    <a:lnTo>
                      <a:pt x="462" y="294"/>
                    </a:lnTo>
                    <a:lnTo>
                      <a:pt x="252" y="336"/>
                    </a:lnTo>
                    <a:lnTo>
                      <a:pt x="127" y="462"/>
                    </a:lnTo>
                    <a:lnTo>
                      <a:pt x="43" y="672"/>
                    </a:lnTo>
                    <a:lnTo>
                      <a:pt x="1" y="839"/>
                    </a:lnTo>
                    <a:lnTo>
                      <a:pt x="1" y="839"/>
                    </a:lnTo>
                    <a:lnTo>
                      <a:pt x="43" y="1049"/>
                    </a:lnTo>
                    <a:lnTo>
                      <a:pt x="169" y="1175"/>
                    </a:lnTo>
                    <a:lnTo>
                      <a:pt x="336" y="1259"/>
                    </a:lnTo>
                    <a:lnTo>
                      <a:pt x="504" y="1301"/>
                    </a:lnTo>
                    <a:lnTo>
                      <a:pt x="504" y="1301"/>
                    </a:lnTo>
                    <a:lnTo>
                      <a:pt x="546" y="1301"/>
                    </a:lnTo>
                    <a:lnTo>
                      <a:pt x="546" y="1301"/>
                    </a:lnTo>
                    <a:lnTo>
                      <a:pt x="3607" y="1007"/>
                    </a:lnTo>
                    <a:lnTo>
                      <a:pt x="3607" y="1007"/>
                    </a:lnTo>
                    <a:lnTo>
                      <a:pt x="3775" y="965"/>
                    </a:lnTo>
                    <a:lnTo>
                      <a:pt x="3943" y="839"/>
                    </a:lnTo>
                    <a:lnTo>
                      <a:pt x="4027" y="672"/>
                    </a:lnTo>
                    <a:lnTo>
                      <a:pt x="4069" y="462"/>
                    </a:lnTo>
                    <a:lnTo>
                      <a:pt x="4069" y="462"/>
                    </a:lnTo>
                    <a:lnTo>
                      <a:pt x="3985" y="252"/>
                    </a:lnTo>
                    <a:lnTo>
                      <a:pt x="3901" y="127"/>
                    </a:lnTo>
                    <a:lnTo>
                      <a:pt x="3733" y="43"/>
                    </a:lnTo>
                    <a:lnTo>
                      <a:pt x="3523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64" name="Google Shape;215;p17"/>
              <p:cNvSpPr/>
              <p:nvPr/>
            </p:nvSpPr>
            <p:spPr>
              <a:xfrm>
                <a:off x="6808516" y="1266335"/>
                <a:ext cx="78235" cy="26888"/>
              </a:xfrm>
              <a:custGeom>
                <a:avLst/>
                <a:gdLst/>
                <a:ahLst/>
                <a:cxnLst/>
                <a:rect l="l" t="t" r="r" b="b"/>
                <a:pathLst>
                  <a:path w="4027" h="1384" fill="none" extrusionOk="0">
                    <a:moveTo>
                      <a:pt x="504" y="0"/>
                    </a:moveTo>
                    <a:lnTo>
                      <a:pt x="504" y="0"/>
                    </a:lnTo>
                    <a:lnTo>
                      <a:pt x="336" y="0"/>
                    </a:lnTo>
                    <a:lnTo>
                      <a:pt x="168" y="126"/>
                    </a:lnTo>
                    <a:lnTo>
                      <a:pt x="43" y="252"/>
                    </a:lnTo>
                    <a:lnTo>
                      <a:pt x="1" y="419"/>
                    </a:lnTo>
                    <a:lnTo>
                      <a:pt x="1" y="419"/>
                    </a:lnTo>
                    <a:lnTo>
                      <a:pt x="1" y="629"/>
                    </a:lnTo>
                    <a:lnTo>
                      <a:pt x="126" y="797"/>
                    </a:lnTo>
                    <a:lnTo>
                      <a:pt x="252" y="923"/>
                    </a:lnTo>
                    <a:lnTo>
                      <a:pt x="462" y="1007"/>
                    </a:lnTo>
                    <a:lnTo>
                      <a:pt x="462" y="1007"/>
                    </a:lnTo>
                    <a:lnTo>
                      <a:pt x="3481" y="1342"/>
                    </a:lnTo>
                    <a:lnTo>
                      <a:pt x="3481" y="1342"/>
                    </a:lnTo>
                    <a:lnTo>
                      <a:pt x="3523" y="1384"/>
                    </a:lnTo>
                    <a:lnTo>
                      <a:pt x="3523" y="1384"/>
                    </a:lnTo>
                    <a:lnTo>
                      <a:pt x="3733" y="1342"/>
                    </a:lnTo>
                    <a:lnTo>
                      <a:pt x="3859" y="1258"/>
                    </a:lnTo>
                    <a:lnTo>
                      <a:pt x="3984" y="1090"/>
                    </a:lnTo>
                    <a:lnTo>
                      <a:pt x="4026" y="923"/>
                    </a:lnTo>
                    <a:lnTo>
                      <a:pt x="4026" y="923"/>
                    </a:lnTo>
                    <a:lnTo>
                      <a:pt x="4026" y="713"/>
                    </a:lnTo>
                    <a:lnTo>
                      <a:pt x="3943" y="545"/>
                    </a:lnTo>
                    <a:lnTo>
                      <a:pt x="3775" y="419"/>
                    </a:lnTo>
                    <a:lnTo>
                      <a:pt x="3607" y="336"/>
                    </a:lnTo>
                    <a:lnTo>
                      <a:pt x="3607" y="336"/>
                    </a:lnTo>
                    <a:lnTo>
                      <a:pt x="588" y="0"/>
                    </a:lnTo>
                    <a:lnTo>
                      <a:pt x="588" y="0"/>
                    </a:lnTo>
                    <a:lnTo>
                      <a:pt x="504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65" name="Google Shape;216;p17"/>
              <p:cNvSpPr/>
              <p:nvPr/>
            </p:nvSpPr>
            <p:spPr>
              <a:xfrm>
                <a:off x="4680556" y="1258992"/>
                <a:ext cx="78235" cy="25275"/>
              </a:xfrm>
              <a:custGeom>
                <a:avLst/>
                <a:gdLst/>
                <a:ahLst/>
                <a:cxnLst/>
                <a:rect l="l" t="t" r="r" b="b"/>
                <a:pathLst>
                  <a:path w="4027" h="1301" fill="none" extrusionOk="0">
                    <a:moveTo>
                      <a:pt x="3523" y="1"/>
                    </a:moveTo>
                    <a:lnTo>
                      <a:pt x="3523" y="1"/>
                    </a:lnTo>
                    <a:lnTo>
                      <a:pt x="3481" y="1"/>
                    </a:lnTo>
                    <a:lnTo>
                      <a:pt x="3481" y="1"/>
                    </a:lnTo>
                    <a:lnTo>
                      <a:pt x="462" y="294"/>
                    </a:lnTo>
                    <a:lnTo>
                      <a:pt x="462" y="294"/>
                    </a:lnTo>
                    <a:lnTo>
                      <a:pt x="252" y="336"/>
                    </a:lnTo>
                    <a:lnTo>
                      <a:pt x="84" y="462"/>
                    </a:lnTo>
                    <a:lnTo>
                      <a:pt x="0" y="630"/>
                    </a:lnTo>
                    <a:lnTo>
                      <a:pt x="0" y="839"/>
                    </a:lnTo>
                    <a:lnTo>
                      <a:pt x="0" y="839"/>
                    </a:lnTo>
                    <a:lnTo>
                      <a:pt x="42" y="1007"/>
                    </a:lnTo>
                    <a:lnTo>
                      <a:pt x="168" y="1175"/>
                    </a:lnTo>
                    <a:lnTo>
                      <a:pt x="294" y="1259"/>
                    </a:lnTo>
                    <a:lnTo>
                      <a:pt x="504" y="1301"/>
                    </a:lnTo>
                    <a:lnTo>
                      <a:pt x="504" y="1301"/>
                    </a:lnTo>
                    <a:lnTo>
                      <a:pt x="546" y="1301"/>
                    </a:lnTo>
                    <a:lnTo>
                      <a:pt x="546" y="1301"/>
                    </a:lnTo>
                    <a:lnTo>
                      <a:pt x="3565" y="1007"/>
                    </a:lnTo>
                    <a:lnTo>
                      <a:pt x="3565" y="1007"/>
                    </a:lnTo>
                    <a:lnTo>
                      <a:pt x="3775" y="965"/>
                    </a:lnTo>
                    <a:lnTo>
                      <a:pt x="3900" y="839"/>
                    </a:lnTo>
                    <a:lnTo>
                      <a:pt x="4026" y="672"/>
                    </a:lnTo>
                    <a:lnTo>
                      <a:pt x="4026" y="462"/>
                    </a:lnTo>
                    <a:lnTo>
                      <a:pt x="4026" y="462"/>
                    </a:lnTo>
                    <a:lnTo>
                      <a:pt x="3984" y="294"/>
                    </a:lnTo>
                    <a:lnTo>
                      <a:pt x="3859" y="126"/>
                    </a:lnTo>
                    <a:lnTo>
                      <a:pt x="3691" y="43"/>
                    </a:lnTo>
                    <a:lnTo>
                      <a:pt x="3523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66" name="Google Shape;217;p17"/>
              <p:cNvSpPr/>
              <p:nvPr/>
            </p:nvSpPr>
            <p:spPr>
              <a:xfrm>
                <a:off x="6691196" y="1252484"/>
                <a:ext cx="78235" cy="26907"/>
              </a:xfrm>
              <a:custGeom>
                <a:avLst/>
                <a:gdLst/>
                <a:ahLst/>
                <a:cxnLst/>
                <a:rect l="l" t="t" r="r" b="b"/>
                <a:pathLst>
                  <a:path w="4027" h="1385" fill="none" extrusionOk="0">
                    <a:moveTo>
                      <a:pt x="504" y="0"/>
                    </a:moveTo>
                    <a:lnTo>
                      <a:pt x="504" y="0"/>
                    </a:lnTo>
                    <a:lnTo>
                      <a:pt x="294" y="42"/>
                    </a:lnTo>
                    <a:lnTo>
                      <a:pt x="127" y="168"/>
                    </a:lnTo>
                    <a:lnTo>
                      <a:pt x="43" y="294"/>
                    </a:lnTo>
                    <a:lnTo>
                      <a:pt x="1" y="461"/>
                    </a:lnTo>
                    <a:lnTo>
                      <a:pt x="1" y="461"/>
                    </a:lnTo>
                    <a:lnTo>
                      <a:pt x="1" y="671"/>
                    </a:lnTo>
                    <a:lnTo>
                      <a:pt x="85" y="839"/>
                    </a:lnTo>
                    <a:lnTo>
                      <a:pt x="252" y="965"/>
                    </a:lnTo>
                    <a:lnTo>
                      <a:pt x="420" y="1049"/>
                    </a:lnTo>
                    <a:lnTo>
                      <a:pt x="420" y="1049"/>
                    </a:lnTo>
                    <a:lnTo>
                      <a:pt x="3481" y="1342"/>
                    </a:lnTo>
                    <a:lnTo>
                      <a:pt x="3481" y="1342"/>
                    </a:lnTo>
                    <a:lnTo>
                      <a:pt x="3523" y="1384"/>
                    </a:lnTo>
                    <a:lnTo>
                      <a:pt x="3523" y="1384"/>
                    </a:lnTo>
                    <a:lnTo>
                      <a:pt x="3691" y="1342"/>
                    </a:lnTo>
                    <a:lnTo>
                      <a:pt x="3859" y="1216"/>
                    </a:lnTo>
                    <a:lnTo>
                      <a:pt x="3985" y="1090"/>
                    </a:lnTo>
                    <a:lnTo>
                      <a:pt x="4027" y="923"/>
                    </a:lnTo>
                    <a:lnTo>
                      <a:pt x="4027" y="923"/>
                    </a:lnTo>
                    <a:lnTo>
                      <a:pt x="4027" y="713"/>
                    </a:lnTo>
                    <a:lnTo>
                      <a:pt x="3901" y="545"/>
                    </a:lnTo>
                    <a:lnTo>
                      <a:pt x="3775" y="419"/>
                    </a:lnTo>
                    <a:lnTo>
                      <a:pt x="3565" y="336"/>
                    </a:lnTo>
                    <a:lnTo>
                      <a:pt x="3565" y="336"/>
                    </a:lnTo>
                    <a:lnTo>
                      <a:pt x="546" y="42"/>
                    </a:lnTo>
                    <a:lnTo>
                      <a:pt x="546" y="42"/>
                    </a:lnTo>
                    <a:lnTo>
                      <a:pt x="504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67" name="Google Shape;218;p17"/>
              <p:cNvSpPr/>
              <p:nvPr/>
            </p:nvSpPr>
            <p:spPr>
              <a:xfrm>
                <a:off x="4797876" y="1248404"/>
                <a:ext cx="79031" cy="25275"/>
              </a:xfrm>
              <a:custGeom>
                <a:avLst/>
                <a:gdLst/>
                <a:ahLst/>
                <a:cxnLst/>
                <a:rect l="l" t="t" r="r" b="b"/>
                <a:pathLst>
                  <a:path w="4068" h="1301" fill="none" extrusionOk="0">
                    <a:moveTo>
                      <a:pt x="3565" y="0"/>
                    </a:moveTo>
                    <a:lnTo>
                      <a:pt x="3565" y="0"/>
                    </a:lnTo>
                    <a:lnTo>
                      <a:pt x="3523" y="0"/>
                    </a:lnTo>
                    <a:lnTo>
                      <a:pt x="3523" y="0"/>
                    </a:lnTo>
                    <a:lnTo>
                      <a:pt x="462" y="252"/>
                    </a:lnTo>
                    <a:lnTo>
                      <a:pt x="462" y="252"/>
                    </a:lnTo>
                    <a:lnTo>
                      <a:pt x="294" y="336"/>
                    </a:lnTo>
                    <a:lnTo>
                      <a:pt x="126" y="462"/>
                    </a:lnTo>
                    <a:lnTo>
                      <a:pt x="42" y="629"/>
                    </a:lnTo>
                    <a:lnTo>
                      <a:pt x="0" y="797"/>
                    </a:lnTo>
                    <a:lnTo>
                      <a:pt x="0" y="797"/>
                    </a:lnTo>
                    <a:lnTo>
                      <a:pt x="84" y="1007"/>
                    </a:lnTo>
                    <a:lnTo>
                      <a:pt x="168" y="1133"/>
                    </a:lnTo>
                    <a:lnTo>
                      <a:pt x="336" y="1259"/>
                    </a:lnTo>
                    <a:lnTo>
                      <a:pt x="503" y="1300"/>
                    </a:lnTo>
                    <a:lnTo>
                      <a:pt x="503" y="1300"/>
                    </a:lnTo>
                    <a:lnTo>
                      <a:pt x="587" y="1259"/>
                    </a:lnTo>
                    <a:lnTo>
                      <a:pt x="587" y="1259"/>
                    </a:lnTo>
                    <a:lnTo>
                      <a:pt x="3607" y="1007"/>
                    </a:lnTo>
                    <a:lnTo>
                      <a:pt x="3607" y="1007"/>
                    </a:lnTo>
                    <a:lnTo>
                      <a:pt x="3816" y="965"/>
                    </a:lnTo>
                    <a:lnTo>
                      <a:pt x="3942" y="839"/>
                    </a:lnTo>
                    <a:lnTo>
                      <a:pt x="4026" y="671"/>
                    </a:lnTo>
                    <a:lnTo>
                      <a:pt x="4068" y="462"/>
                    </a:lnTo>
                    <a:lnTo>
                      <a:pt x="4068" y="462"/>
                    </a:lnTo>
                    <a:lnTo>
                      <a:pt x="4026" y="294"/>
                    </a:lnTo>
                    <a:lnTo>
                      <a:pt x="3900" y="126"/>
                    </a:lnTo>
                    <a:lnTo>
                      <a:pt x="3732" y="42"/>
                    </a:lnTo>
                    <a:lnTo>
                      <a:pt x="3565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68" name="Google Shape;219;p17"/>
              <p:cNvSpPr/>
              <p:nvPr/>
            </p:nvSpPr>
            <p:spPr>
              <a:xfrm>
                <a:off x="6573079" y="1241080"/>
                <a:ext cx="78215" cy="25275"/>
              </a:xfrm>
              <a:custGeom>
                <a:avLst/>
                <a:gdLst/>
                <a:ahLst/>
                <a:cxnLst/>
                <a:rect l="l" t="t" r="r" b="b"/>
                <a:pathLst>
                  <a:path w="4026" h="1301" fill="none" extrusionOk="0">
                    <a:moveTo>
                      <a:pt x="503" y="0"/>
                    </a:moveTo>
                    <a:lnTo>
                      <a:pt x="503" y="0"/>
                    </a:lnTo>
                    <a:lnTo>
                      <a:pt x="294" y="42"/>
                    </a:lnTo>
                    <a:lnTo>
                      <a:pt x="168" y="126"/>
                    </a:lnTo>
                    <a:lnTo>
                      <a:pt x="42" y="294"/>
                    </a:lnTo>
                    <a:lnTo>
                      <a:pt x="0" y="461"/>
                    </a:lnTo>
                    <a:lnTo>
                      <a:pt x="0" y="461"/>
                    </a:lnTo>
                    <a:lnTo>
                      <a:pt x="0" y="671"/>
                    </a:lnTo>
                    <a:lnTo>
                      <a:pt x="126" y="839"/>
                    </a:lnTo>
                    <a:lnTo>
                      <a:pt x="252" y="965"/>
                    </a:lnTo>
                    <a:lnTo>
                      <a:pt x="461" y="1006"/>
                    </a:lnTo>
                    <a:lnTo>
                      <a:pt x="461" y="1006"/>
                    </a:lnTo>
                    <a:lnTo>
                      <a:pt x="3481" y="1300"/>
                    </a:lnTo>
                    <a:lnTo>
                      <a:pt x="3481" y="1300"/>
                    </a:lnTo>
                    <a:lnTo>
                      <a:pt x="3523" y="1300"/>
                    </a:lnTo>
                    <a:lnTo>
                      <a:pt x="3523" y="1300"/>
                    </a:lnTo>
                    <a:lnTo>
                      <a:pt x="3732" y="1300"/>
                    </a:lnTo>
                    <a:lnTo>
                      <a:pt x="3858" y="1174"/>
                    </a:lnTo>
                    <a:lnTo>
                      <a:pt x="3984" y="1048"/>
                    </a:lnTo>
                    <a:lnTo>
                      <a:pt x="4026" y="839"/>
                    </a:lnTo>
                    <a:lnTo>
                      <a:pt x="4026" y="839"/>
                    </a:lnTo>
                    <a:lnTo>
                      <a:pt x="4026" y="671"/>
                    </a:lnTo>
                    <a:lnTo>
                      <a:pt x="3942" y="503"/>
                    </a:lnTo>
                    <a:lnTo>
                      <a:pt x="3774" y="377"/>
                    </a:lnTo>
                    <a:lnTo>
                      <a:pt x="3565" y="294"/>
                    </a:lnTo>
                    <a:lnTo>
                      <a:pt x="3565" y="294"/>
                    </a:lnTo>
                    <a:lnTo>
                      <a:pt x="545" y="0"/>
                    </a:lnTo>
                    <a:lnTo>
                      <a:pt x="545" y="0"/>
                    </a:lnTo>
                    <a:lnTo>
                      <a:pt x="503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69" name="Google Shape;220;p17"/>
              <p:cNvSpPr/>
              <p:nvPr/>
            </p:nvSpPr>
            <p:spPr>
              <a:xfrm>
                <a:off x="4915992" y="1238632"/>
                <a:ext cx="79050" cy="24459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259" fill="none" extrusionOk="0">
                    <a:moveTo>
                      <a:pt x="3565" y="0"/>
                    </a:moveTo>
                    <a:lnTo>
                      <a:pt x="3565" y="0"/>
                    </a:lnTo>
                    <a:lnTo>
                      <a:pt x="3523" y="0"/>
                    </a:lnTo>
                    <a:lnTo>
                      <a:pt x="3523" y="0"/>
                    </a:lnTo>
                    <a:lnTo>
                      <a:pt x="462" y="252"/>
                    </a:lnTo>
                    <a:lnTo>
                      <a:pt x="462" y="252"/>
                    </a:lnTo>
                    <a:lnTo>
                      <a:pt x="294" y="294"/>
                    </a:lnTo>
                    <a:lnTo>
                      <a:pt x="127" y="420"/>
                    </a:lnTo>
                    <a:lnTo>
                      <a:pt x="43" y="587"/>
                    </a:lnTo>
                    <a:lnTo>
                      <a:pt x="1" y="797"/>
                    </a:lnTo>
                    <a:lnTo>
                      <a:pt x="1" y="797"/>
                    </a:lnTo>
                    <a:lnTo>
                      <a:pt x="43" y="965"/>
                    </a:lnTo>
                    <a:lnTo>
                      <a:pt x="169" y="1132"/>
                    </a:lnTo>
                    <a:lnTo>
                      <a:pt x="336" y="1216"/>
                    </a:lnTo>
                    <a:lnTo>
                      <a:pt x="504" y="1258"/>
                    </a:lnTo>
                    <a:lnTo>
                      <a:pt x="546" y="1258"/>
                    </a:lnTo>
                    <a:lnTo>
                      <a:pt x="546" y="1258"/>
                    </a:lnTo>
                    <a:lnTo>
                      <a:pt x="3607" y="1007"/>
                    </a:lnTo>
                    <a:lnTo>
                      <a:pt x="3607" y="1007"/>
                    </a:lnTo>
                    <a:lnTo>
                      <a:pt x="3775" y="965"/>
                    </a:lnTo>
                    <a:lnTo>
                      <a:pt x="3943" y="839"/>
                    </a:lnTo>
                    <a:lnTo>
                      <a:pt x="4027" y="671"/>
                    </a:lnTo>
                    <a:lnTo>
                      <a:pt x="4069" y="462"/>
                    </a:lnTo>
                    <a:lnTo>
                      <a:pt x="4069" y="462"/>
                    </a:lnTo>
                    <a:lnTo>
                      <a:pt x="4027" y="294"/>
                    </a:lnTo>
                    <a:lnTo>
                      <a:pt x="3901" y="126"/>
                    </a:lnTo>
                    <a:lnTo>
                      <a:pt x="3733" y="42"/>
                    </a:lnTo>
                    <a:lnTo>
                      <a:pt x="3565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70" name="Google Shape;221;p17"/>
              <p:cNvSpPr/>
              <p:nvPr/>
            </p:nvSpPr>
            <p:spPr>
              <a:xfrm>
                <a:off x="6454944" y="1231289"/>
                <a:ext cx="79050" cy="24459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259" fill="none" extrusionOk="0">
                    <a:moveTo>
                      <a:pt x="504" y="1"/>
                    </a:moveTo>
                    <a:lnTo>
                      <a:pt x="504" y="1"/>
                    </a:lnTo>
                    <a:lnTo>
                      <a:pt x="336" y="43"/>
                    </a:lnTo>
                    <a:lnTo>
                      <a:pt x="168" y="127"/>
                    </a:lnTo>
                    <a:lnTo>
                      <a:pt x="42" y="294"/>
                    </a:lnTo>
                    <a:lnTo>
                      <a:pt x="0" y="462"/>
                    </a:lnTo>
                    <a:lnTo>
                      <a:pt x="0" y="462"/>
                    </a:lnTo>
                    <a:lnTo>
                      <a:pt x="0" y="672"/>
                    </a:lnTo>
                    <a:lnTo>
                      <a:pt x="126" y="840"/>
                    </a:lnTo>
                    <a:lnTo>
                      <a:pt x="252" y="965"/>
                    </a:lnTo>
                    <a:lnTo>
                      <a:pt x="462" y="1007"/>
                    </a:lnTo>
                    <a:lnTo>
                      <a:pt x="462" y="1007"/>
                    </a:lnTo>
                    <a:lnTo>
                      <a:pt x="3481" y="1259"/>
                    </a:lnTo>
                    <a:lnTo>
                      <a:pt x="3523" y="1259"/>
                    </a:lnTo>
                    <a:lnTo>
                      <a:pt x="3523" y="1259"/>
                    </a:lnTo>
                    <a:lnTo>
                      <a:pt x="3733" y="1217"/>
                    </a:lnTo>
                    <a:lnTo>
                      <a:pt x="3900" y="1133"/>
                    </a:lnTo>
                    <a:lnTo>
                      <a:pt x="3984" y="965"/>
                    </a:lnTo>
                    <a:lnTo>
                      <a:pt x="4068" y="798"/>
                    </a:lnTo>
                    <a:lnTo>
                      <a:pt x="4068" y="798"/>
                    </a:lnTo>
                    <a:lnTo>
                      <a:pt x="4026" y="588"/>
                    </a:lnTo>
                    <a:lnTo>
                      <a:pt x="3942" y="420"/>
                    </a:lnTo>
                    <a:lnTo>
                      <a:pt x="3775" y="294"/>
                    </a:lnTo>
                    <a:lnTo>
                      <a:pt x="3607" y="252"/>
                    </a:lnTo>
                    <a:lnTo>
                      <a:pt x="3607" y="252"/>
                    </a:lnTo>
                    <a:lnTo>
                      <a:pt x="546" y="1"/>
                    </a:lnTo>
                    <a:lnTo>
                      <a:pt x="546" y="1"/>
                    </a:lnTo>
                    <a:lnTo>
                      <a:pt x="504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71" name="Google Shape;222;p17"/>
              <p:cNvSpPr/>
              <p:nvPr/>
            </p:nvSpPr>
            <p:spPr>
              <a:xfrm>
                <a:off x="5034128" y="1229657"/>
                <a:ext cx="79050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260" fill="none" extrusionOk="0">
                    <a:moveTo>
                      <a:pt x="3565" y="1"/>
                    </a:moveTo>
                    <a:lnTo>
                      <a:pt x="3565" y="1"/>
                    </a:lnTo>
                    <a:lnTo>
                      <a:pt x="3523" y="1"/>
                    </a:lnTo>
                    <a:lnTo>
                      <a:pt x="3523" y="1"/>
                    </a:lnTo>
                    <a:lnTo>
                      <a:pt x="462" y="211"/>
                    </a:lnTo>
                    <a:lnTo>
                      <a:pt x="462" y="211"/>
                    </a:lnTo>
                    <a:lnTo>
                      <a:pt x="294" y="294"/>
                    </a:lnTo>
                    <a:lnTo>
                      <a:pt x="126" y="420"/>
                    </a:lnTo>
                    <a:lnTo>
                      <a:pt x="43" y="588"/>
                    </a:lnTo>
                    <a:lnTo>
                      <a:pt x="1" y="756"/>
                    </a:lnTo>
                    <a:lnTo>
                      <a:pt x="1" y="756"/>
                    </a:lnTo>
                    <a:lnTo>
                      <a:pt x="43" y="965"/>
                    </a:lnTo>
                    <a:lnTo>
                      <a:pt x="168" y="1091"/>
                    </a:lnTo>
                    <a:lnTo>
                      <a:pt x="336" y="1217"/>
                    </a:lnTo>
                    <a:lnTo>
                      <a:pt x="504" y="1259"/>
                    </a:lnTo>
                    <a:lnTo>
                      <a:pt x="546" y="1259"/>
                    </a:lnTo>
                    <a:lnTo>
                      <a:pt x="546" y="1259"/>
                    </a:lnTo>
                    <a:lnTo>
                      <a:pt x="3565" y="1007"/>
                    </a:lnTo>
                    <a:lnTo>
                      <a:pt x="3565" y="1007"/>
                    </a:lnTo>
                    <a:lnTo>
                      <a:pt x="3775" y="965"/>
                    </a:lnTo>
                    <a:lnTo>
                      <a:pt x="3943" y="840"/>
                    </a:lnTo>
                    <a:lnTo>
                      <a:pt x="4026" y="672"/>
                    </a:lnTo>
                    <a:lnTo>
                      <a:pt x="4068" y="504"/>
                    </a:lnTo>
                    <a:lnTo>
                      <a:pt x="4068" y="504"/>
                    </a:lnTo>
                    <a:lnTo>
                      <a:pt x="3984" y="294"/>
                    </a:lnTo>
                    <a:lnTo>
                      <a:pt x="3901" y="169"/>
                    </a:lnTo>
                    <a:lnTo>
                      <a:pt x="3733" y="43"/>
                    </a:lnTo>
                    <a:lnTo>
                      <a:pt x="3565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72" name="Google Shape;223;p17"/>
              <p:cNvSpPr/>
              <p:nvPr/>
            </p:nvSpPr>
            <p:spPr>
              <a:xfrm>
                <a:off x="6336808" y="1223149"/>
                <a:ext cx="79050" cy="23643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217" fill="none" extrusionOk="0">
                    <a:moveTo>
                      <a:pt x="504" y="0"/>
                    </a:moveTo>
                    <a:lnTo>
                      <a:pt x="504" y="0"/>
                    </a:lnTo>
                    <a:lnTo>
                      <a:pt x="294" y="0"/>
                    </a:lnTo>
                    <a:lnTo>
                      <a:pt x="169" y="126"/>
                    </a:lnTo>
                    <a:lnTo>
                      <a:pt x="43" y="252"/>
                    </a:lnTo>
                    <a:lnTo>
                      <a:pt x="1" y="462"/>
                    </a:lnTo>
                    <a:lnTo>
                      <a:pt x="1" y="462"/>
                    </a:lnTo>
                    <a:lnTo>
                      <a:pt x="1" y="671"/>
                    </a:lnTo>
                    <a:lnTo>
                      <a:pt x="127" y="839"/>
                    </a:lnTo>
                    <a:lnTo>
                      <a:pt x="294" y="965"/>
                    </a:lnTo>
                    <a:lnTo>
                      <a:pt x="462" y="1007"/>
                    </a:lnTo>
                    <a:lnTo>
                      <a:pt x="462" y="1007"/>
                    </a:lnTo>
                    <a:lnTo>
                      <a:pt x="3523" y="1217"/>
                    </a:lnTo>
                    <a:lnTo>
                      <a:pt x="3565" y="1217"/>
                    </a:lnTo>
                    <a:lnTo>
                      <a:pt x="3565" y="1217"/>
                    </a:lnTo>
                    <a:lnTo>
                      <a:pt x="3733" y="1175"/>
                    </a:lnTo>
                    <a:lnTo>
                      <a:pt x="3901" y="1091"/>
                    </a:lnTo>
                    <a:lnTo>
                      <a:pt x="3985" y="923"/>
                    </a:lnTo>
                    <a:lnTo>
                      <a:pt x="4069" y="713"/>
                    </a:lnTo>
                    <a:lnTo>
                      <a:pt x="4069" y="713"/>
                    </a:lnTo>
                    <a:lnTo>
                      <a:pt x="4027" y="546"/>
                    </a:lnTo>
                    <a:lnTo>
                      <a:pt x="3943" y="378"/>
                    </a:lnTo>
                    <a:lnTo>
                      <a:pt x="3775" y="252"/>
                    </a:lnTo>
                    <a:lnTo>
                      <a:pt x="3565" y="210"/>
                    </a:lnTo>
                    <a:lnTo>
                      <a:pt x="3565" y="210"/>
                    </a:lnTo>
                    <a:lnTo>
                      <a:pt x="546" y="0"/>
                    </a:lnTo>
                    <a:lnTo>
                      <a:pt x="546" y="0"/>
                    </a:lnTo>
                    <a:lnTo>
                      <a:pt x="504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73" name="Google Shape;224;p17"/>
              <p:cNvSpPr/>
              <p:nvPr/>
            </p:nvSpPr>
            <p:spPr>
              <a:xfrm>
                <a:off x="5152264" y="1222333"/>
                <a:ext cx="79031" cy="23643"/>
              </a:xfrm>
              <a:custGeom>
                <a:avLst/>
                <a:gdLst/>
                <a:ahLst/>
                <a:cxnLst/>
                <a:rect l="l" t="t" r="r" b="b"/>
                <a:pathLst>
                  <a:path w="4068" h="1217" fill="none" extrusionOk="0">
                    <a:moveTo>
                      <a:pt x="3565" y="1"/>
                    </a:moveTo>
                    <a:lnTo>
                      <a:pt x="3565" y="1"/>
                    </a:lnTo>
                    <a:lnTo>
                      <a:pt x="3523" y="1"/>
                    </a:lnTo>
                    <a:lnTo>
                      <a:pt x="3523" y="1"/>
                    </a:lnTo>
                    <a:lnTo>
                      <a:pt x="462" y="168"/>
                    </a:lnTo>
                    <a:lnTo>
                      <a:pt x="462" y="168"/>
                    </a:lnTo>
                    <a:lnTo>
                      <a:pt x="294" y="252"/>
                    </a:lnTo>
                    <a:lnTo>
                      <a:pt x="126" y="378"/>
                    </a:lnTo>
                    <a:lnTo>
                      <a:pt x="42" y="546"/>
                    </a:lnTo>
                    <a:lnTo>
                      <a:pt x="0" y="713"/>
                    </a:lnTo>
                    <a:lnTo>
                      <a:pt x="0" y="713"/>
                    </a:lnTo>
                    <a:lnTo>
                      <a:pt x="42" y="923"/>
                    </a:lnTo>
                    <a:lnTo>
                      <a:pt x="168" y="1049"/>
                    </a:lnTo>
                    <a:lnTo>
                      <a:pt x="294" y="1175"/>
                    </a:lnTo>
                    <a:lnTo>
                      <a:pt x="503" y="1217"/>
                    </a:lnTo>
                    <a:lnTo>
                      <a:pt x="545" y="1217"/>
                    </a:lnTo>
                    <a:lnTo>
                      <a:pt x="545" y="1217"/>
                    </a:lnTo>
                    <a:lnTo>
                      <a:pt x="3565" y="1007"/>
                    </a:lnTo>
                    <a:lnTo>
                      <a:pt x="3565" y="1007"/>
                    </a:lnTo>
                    <a:lnTo>
                      <a:pt x="3774" y="965"/>
                    </a:lnTo>
                    <a:lnTo>
                      <a:pt x="3942" y="839"/>
                    </a:lnTo>
                    <a:lnTo>
                      <a:pt x="4026" y="671"/>
                    </a:lnTo>
                    <a:lnTo>
                      <a:pt x="4068" y="462"/>
                    </a:lnTo>
                    <a:lnTo>
                      <a:pt x="4068" y="462"/>
                    </a:lnTo>
                    <a:lnTo>
                      <a:pt x="4026" y="294"/>
                    </a:lnTo>
                    <a:lnTo>
                      <a:pt x="3900" y="126"/>
                    </a:lnTo>
                    <a:lnTo>
                      <a:pt x="3733" y="42"/>
                    </a:lnTo>
                    <a:lnTo>
                      <a:pt x="3565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74" name="Google Shape;225;p17"/>
              <p:cNvSpPr/>
              <p:nvPr/>
            </p:nvSpPr>
            <p:spPr>
              <a:xfrm>
                <a:off x="5270380" y="1215825"/>
                <a:ext cx="79050" cy="22827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175" fill="none" extrusionOk="0">
                    <a:moveTo>
                      <a:pt x="3565" y="0"/>
                    </a:moveTo>
                    <a:lnTo>
                      <a:pt x="3565" y="0"/>
                    </a:lnTo>
                    <a:lnTo>
                      <a:pt x="3524" y="0"/>
                    </a:lnTo>
                    <a:lnTo>
                      <a:pt x="3524" y="0"/>
                    </a:lnTo>
                    <a:lnTo>
                      <a:pt x="504" y="168"/>
                    </a:lnTo>
                    <a:lnTo>
                      <a:pt x="504" y="168"/>
                    </a:lnTo>
                    <a:lnTo>
                      <a:pt x="294" y="210"/>
                    </a:lnTo>
                    <a:lnTo>
                      <a:pt x="127" y="336"/>
                    </a:lnTo>
                    <a:lnTo>
                      <a:pt x="43" y="503"/>
                    </a:lnTo>
                    <a:lnTo>
                      <a:pt x="1" y="713"/>
                    </a:lnTo>
                    <a:lnTo>
                      <a:pt x="1" y="713"/>
                    </a:lnTo>
                    <a:lnTo>
                      <a:pt x="43" y="881"/>
                    </a:lnTo>
                    <a:lnTo>
                      <a:pt x="169" y="1048"/>
                    </a:lnTo>
                    <a:lnTo>
                      <a:pt x="336" y="1132"/>
                    </a:lnTo>
                    <a:lnTo>
                      <a:pt x="504" y="1174"/>
                    </a:lnTo>
                    <a:lnTo>
                      <a:pt x="546" y="1174"/>
                    </a:lnTo>
                    <a:lnTo>
                      <a:pt x="546" y="1174"/>
                    </a:lnTo>
                    <a:lnTo>
                      <a:pt x="3565" y="1006"/>
                    </a:lnTo>
                    <a:lnTo>
                      <a:pt x="3565" y="1006"/>
                    </a:lnTo>
                    <a:lnTo>
                      <a:pt x="3775" y="965"/>
                    </a:lnTo>
                    <a:lnTo>
                      <a:pt x="3943" y="839"/>
                    </a:lnTo>
                    <a:lnTo>
                      <a:pt x="4027" y="671"/>
                    </a:lnTo>
                    <a:lnTo>
                      <a:pt x="4069" y="503"/>
                    </a:lnTo>
                    <a:lnTo>
                      <a:pt x="4069" y="503"/>
                    </a:lnTo>
                    <a:lnTo>
                      <a:pt x="4027" y="294"/>
                    </a:lnTo>
                    <a:lnTo>
                      <a:pt x="3901" y="168"/>
                    </a:lnTo>
                    <a:lnTo>
                      <a:pt x="3733" y="42"/>
                    </a:lnTo>
                    <a:lnTo>
                      <a:pt x="3565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75" name="Google Shape;226;p17"/>
              <p:cNvSpPr/>
              <p:nvPr/>
            </p:nvSpPr>
            <p:spPr>
              <a:xfrm>
                <a:off x="6218692" y="1215825"/>
                <a:ext cx="78215" cy="22827"/>
              </a:xfrm>
              <a:custGeom>
                <a:avLst/>
                <a:gdLst/>
                <a:ahLst/>
                <a:cxnLst/>
                <a:rect l="l" t="t" r="r" b="b"/>
                <a:pathLst>
                  <a:path w="4026" h="1175" fill="none" extrusionOk="0">
                    <a:moveTo>
                      <a:pt x="503" y="0"/>
                    </a:moveTo>
                    <a:lnTo>
                      <a:pt x="503" y="0"/>
                    </a:lnTo>
                    <a:lnTo>
                      <a:pt x="294" y="42"/>
                    </a:lnTo>
                    <a:lnTo>
                      <a:pt x="126" y="168"/>
                    </a:lnTo>
                    <a:lnTo>
                      <a:pt x="42" y="294"/>
                    </a:lnTo>
                    <a:lnTo>
                      <a:pt x="0" y="503"/>
                    </a:lnTo>
                    <a:lnTo>
                      <a:pt x="0" y="503"/>
                    </a:lnTo>
                    <a:lnTo>
                      <a:pt x="0" y="671"/>
                    </a:lnTo>
                    <a:lnTo>
                      <a:pt x="126" y="839"/>
                    </a:lnTo>
                    <a:lnTo>
                      <a:pt x="252" y="965"/>
                    </a:lnTo>
                    <a:lnTo>
                      <a:pt x="461" y="1006"/>
                    </a:lnTo>
                    <a:lnTo>
                      <a:pt x="461" y="1006"/>
                    </a:lnTo>
                    <a:lnTo>
                      <a:pt x="3523" y="1174"/>
                    </a:lnTo>
                    <a:lnTo>
                      <a:pt x="3523" y="1174"/>
                    </a:lnTo>
                    <a:lnTo>
                      <a:pt x="3523" y="1174"/>
                    </a:lnTo>
                    <a:lnTo>
                      <a:pt x="3732" y="1174"/>
                    </a:lnTo>
                    <a:lnTo>
                      <a:pt x="3900" y="1048"/>
                    </a:lnTo>
                    <a:lnTo>
                      <a:pt x="3984" y="881"/>
                    </a:lnTo>
                    <a:lnTo>
                      <a:pt x="4026" y="713"/>
                    </a:lnTo>
                    <a:lnTo>
                      <a:pt x="4026" y="713"/>
                    </a:lnTo>
                    <a:lnTo>
                      <a:pt x="4026" y="503"/>
                    </a:lnTo>
                    <a:lnTo>
                      <a:pt x="3900" y="336"/>
                    </a:lnTo>
                    <a:lnTo>
                      <a:pt x="3774" y="210"/>
                    </a:lnTo>
                    <a:lnTo>
                      <a:pt x="3565" y="168"/>
                    </a:lnTo>
                    <a:lnTo>
                      <a:pt x="3565" y="168"/>
                    </a:lnTo>
                    <a:lnTo>
                      <a:pt x="503" y="0"/>
                    </a:lnTo>
                    <a:lnTo>
                      <a:pt x="503" y="0"/>
                    </a:lnTo>
                    <a:lnTo>
                      <a:pt x="503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76" name="Google Shape;227;p17"/>
              <p:cNvSpPr/>
              <p:nvPr/>
            </p:nvSpPr>
            <p:spPr>
              <a:xfrm>
                <a:off x="5388516" y="1210929"/>
                <a:ext cx="79050" cy="22011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133" fill="none" extrusionOk="0">
                    <a:moveTo>
                      <a:pt x="3565" y="0"/>
                    </a:moveTo>
                    <a:lnTo>
                      <a:pt x="3565" y="0"/>
                    </a:lnTo>
                    <a:lnTo>
                      <a:pt x="3565" y="0"/>
                    </a:lnTo>
                    <a:lnTo>
                      <a:pt x="3565" y="0"/>
                    </a:lnTo>
                    <a:lnTo>
                      <a:pt x="504" y="126"/>
                    </a:lnTo>
                    <a:lnTo>
                      <a:pt x="504" y="126"/>
                    </a:lnTo>
                    <a:lnTo>
                      <a:pt x="294" y="168"/>
                    </a:lnTo>
                    <a:lnTo>
                      <a:pt x="168" y="294"/>
                    </a:lnTo>
                    <a:lnTo>
                      <a:pt x="43" y="462"/>
                    </a:lnTo>
                    <a:lnTo>
                      <a:pt x="1" y="671"/>
                    </a:lnTo>
                    <a:lnTo>
                      <a:pt x="1" y="671"/>
                    </a:lnTo>
                    <a:lnTo>
                      <a:pt x="84" y="839"/>
                    </a:lnTo>
                    <a:lnTo>
                      <a:pt x="168" y="1007"/>
                    </a:lnTo>
                    <a:lnTo>
                      <a:pt x="336" y="1091"/>
                    </a:lnTo>
                    <a:lnTo>
                      <a:pt x="546" y="1133"/>
                    </a:lnTo>
                    <a:lnTo>
                      <a:pt x="546" y="1133"/>
                    </a:lnTo>
                    <a:lnTo>
                      <a:pt x="546" y="1133"/>
                    </a:lnTo>
                    <a:lnTo>
                      <a:pt x="3607" y="1007"/>
                    </a:lnTo>
                    <a:lnTo>
                      <a:pt x="3607" y="1007"/>
                    </a:lnTo>
                    <a:lnTo>
                      <a:pt x="3775" y="965"/>
                    </a:lnTo>
                    <a:lnTo>
                      <a:pt x="3943" y="839"/>
                    </a:lnTo>
                    <a:lnTo>
                      <a:pt x="4068" y="671"/>
                    </a:lnTo>
                    <a:lnTo>
                      <a:pt x="4068" y="504"/>
                    </a:lnTo>
                    <a:lnTo>
                      <a:pt x="4068" y="504"/>
                    </a:lnTo>
                    <a:lnTo>
                      <a:pt x="4026" y="294"/>
                    </a:lnTo>
                    <a:lnTo>
                      <a:pt x="3943" y="126"/>
                    </a:lnTo>
                    <a:lnTo>
                      <a:pt x="3775" y="42"/>
                    </a:lnTo>
                    <a:lnTo>
                      <a:pt x="3565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77" name="Google Shape;228;p17"/>
              <p:cNvSpPr/>
              <p:nvPr/>
            </p:nvSpPr>
            <p:spPr>
              <a:xfrm>
                <a:off x="6099740" y="1210929"/>
                <a:ext cx="79050" cy="22011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133" fill="none" extrusionOk="0">
                    <a:moveTo>
                      <a:pt x="504" y="0"/>
                    </a:moveTo>
                    <a:lnTo>
                      <a:pt x="504" y="0"/>
                    </a:lnTo>
                    <a:lnTo>
                      <a:pt x="336" y="42"/>
                    </a:lnTo>
                    <a:lnTo>
                      <a:pt x="168" y="126"/>
                    </a:lnTo>
                    <a:lnTo>
                      <a:pt x="42" y="294"/>
                    </a:lnTo>
                    <a:lnTo>
                      <a:pt x="0" y="462"/>
                    </a:lnTo>
                    <a:lnTo>
                      <a:pt x="0" y="462"/>
                    </a:lnTo>
                    <a:lnTo>
                      <a:pt x="42" y="671"/>
                    </a:lnTo>
                    <a:lnTo>
                      <a:pt x="168" y="839"/>
                    </a:lnTo>
                    <a:lnTo>
                      <a:pt x="294" y="965"/>
                    </a:lnTo>
                    <a:lnTo>
                      <a:pt x="504" y="1007"/>
                    </a:lnTo>
                    <a:lnTo>
                      <a:pt x="504" y="1007"/>
                    </a:lnTo>
                    <a:lnTo>
                      <a:pt x="3565" y="1133"/>
                    </a:lnTo>
                    <a:lnTo>
                      <a:pt x="3565" y="1133"/>
                    </a:lnTo>
                    <a:lnTo>
                      <a:pt x="3565" y="1133"/>
                    </a:lnTo>
                    <a:lnTo>
                      <a:pt x="3775" y="1091"/>
                    </a:lnTo>
                    <a:lnTo>
                      <a:pt x="3901" y="1007"/>
                    </a:lnTo>
                    <a:lnTo>
                      <a:pt x="4026" y="839"/>
                    </a:lnTo>
                    <a:lnTo>
                      <a:pt x="4068" y="629"/>
                    </a:lnTo>
                    <a:lnTo>
                      <a:pt x="4068" y="629"/>
                    </a:lnTo>
                    <a:lnTo>
                      <a:pt x="4026" y="462"/>
                    </a:lnTo>
                    <a:lnTo>
                      <a:pt x="3942" y="294"/>
                    </a:lnTo>
                    <a:lnTo>
                      <a:pt x="3775" y="168"/>
                    </a:lnTo>
                    <a:lnTo>
                      <a:pt x="3607" y="126"/>
                    </a:lnTo>
                    <a:lnTo>
                      <a:pt x="3607" y="126"/>
                    </a:lnTo>
                    <a:lnTo>
                      <a:pt x="546" y="0"/>
                    </a:lnTo>
                    <a:lnTo>
                      <a:pt x="546" y="0"/>
                    </a:lnTo>
                    <a:lnTo>
                      <a:pt x="504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78" name="Google Shape;229;p17"/>
              <p:cNvSpPr/>
              <p:nvPr/>
            </p:nvSpPr>
            <p:spPr>
              <a:xfrm>
                <a:off x="5507468" y="1207665"/>
                <a:ext cx="79031" cy="21215"/>
              </a:xfrm>
              <a:custGeom>
                <a:avLst/>
                <a:gdLst/>
                <a:ahLst/>
                <a:cxnLst/>
                <a:rect l="l" t="t" r="r" b="b"/>
                <a:pathLst>
                  <a:path w="4068" h="1092" fill="none" extrusionOk="0">
                    <a:moveTo>
                      <a:pt x="3565" y="1"/>
                    </a:moveTo>
                    <a:lnTo>
                      <a:pt x="3523" y="1"/>
                    </a:lnTo>
                    <a:lnTo>
                      <a:pt x="3523" y="1"/>
                    </a:lnTo>
                    <a:lnTo>
                      <a:pt x="503" y="85"/>
                    </a:lnTo>
                    <a:lnTo>
                      <a:pt x="503" y="85"/>
                    </a:lnTo>
                    <a:lnTo>
                      <a:pt x="294" y="126"/>
                    </a:lnTo>
                    <a:lnTo>
                      <a:pt x="126" y="210"/>
                    </a:lnTo>
                    <a:lnTo>
                      <a:pt x="42" y="378"/>
                    </a:lnTo>
                    <a:lnTo>
                      <a:pt x="0" y="588"/>
                    </a:lnTo>
                    <a:lnTo>
                      <a:pt x="0" y="588"/>
                    </a:lnTo>
                    <a:lnTo>
                      <a:pt x="42" y="797"/>
                    </a:lnTo>
                    <a:lnTo>
                      <a:pt x="168" y="923"/>
                    </a:lnTo>
                    <a:lnTo>
                      <a:pt x="294" y="1049"/>
                    </a:lnTo>
                    <a:lnTo>
                      <a:pt x="503" y="1091"/>
                    </a:lnTo>
                    <a:lnTo>
                      <a:pt x="503" y="1091"/>
                    </a:lnTo>
                    <a:lnTo>
                      <a:pt x="503" y="1091"/>
                    </a:lnTo>
                    <a:lnTo>
                      <a:pt x="3565" y="1007"/>
                    </a:lnTo>
                    <a:lnTo>
                      <a:pt x="3565" y="1007"/>
                    </a:lnTo>
                    <a:lnTo>
                      <a:pt x="3774" y="965"/>
                    </a:lnTo>
                    <a:lnTo>
                      <a:pt x="3942" y="839"/>
                    </a:lnTo>
                    <a:lnTo>
                      <a:pt x="4026" y="672"/>
                    </a:lnTo>
                    <a:lnTo>
                      <a:pt x="4068" y="504"/>
                    </a:lnTo>
                    <a:lnTo>
                      <a:pt x="4068" y="504"/>
                    </a:lnTo>
                    <a:lnTo>
                      <a:pt x="4026" y="294"/>
                    </a:lnTo>
                    <a:lnTo>
                      <a:pt x="3900" y="126"/>
                    </a:lnTo>
                    <a:lnTo>
                      <a:pt x="3733" y="43"/>
                    </a:lnTo>
                    <a:lnTo>
                      <a:pt x="3565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79" name="Google Shape;230;p17"/>
              <p:cNvSpPr/>
              <p:nvPr/>
            </p:nvSpPr>
            <p:spPr>
              <a:xfrm>
                <a:off x="5981604" y="1206850"/>
                <a:ext cx="79050" cy="22031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134" fill="none" extrusionOk="0">
                    <a:moveTo>
                      <a:pt x="504" y="1"/>
                    </a:moveTo>
                    <a:lnTo>
                      <a:pt x="504" y="1"/>
                    </a:lnTo>
                    <a:lnTo>
                      <a:pt x="294" y="43"/>
                    </a:lnTo>
                    <a:lnTo>
                      <a:pt x="169" y="168"/>
                    </a:lnTo>
                    <a:lnTo>
                      <a:pt x="43" y="336"/>
                    </a:lnTo>
                    <a:lnTo>
                      <a:pt x="1" y="504"/>
                    </a:lnTo>
                    <a:lnTo>
                      <a:pt x="1" y="504"/>
                    </a:lnTo>
                    <a:lnTo>
                      <a:pt x="43" y="714"/>
                    </a:lnTo>
                    <a:lnTo>
                      <a:pt x="127" y="881"/>
                    </a:lnTo>
                    <a:lnTo>
                      <a:pt x="294" y="1007"/>
                    </a:lnTo>
                    <a:lnTo>
                      <a:pt x="504" y="1049"/>
                    </a:lnTo>
                    <a:lnTo>
                      <a:pt x="504" y="1049"/>
                    </a:lnTo>
                    <a:lnTo>
                      <a:pt x="3523" y="1133"/>
                    </a:lnTo>
                    <a:lnTo>
                      <a:pt x="3565" y="1133"/>
                    </a:lnTo>
                    <a:lnTo>
                      <a:pt x="3565" y="1133"/>
                    </a:lnTo>
                    <a:lnTo>
                      <a:pt x="3733" y="1091"/>
                    </a:lnTo>
                    <a:lnTo>
                      <a:pt x="3901" y="965"/>
                    </a:lnTo>
                    <a:lnTo>
                      <a:pt x="4027" y="798"/>
                    </a:lnTo>
                    <a:lnTo>
                      <a:pt x="4069" y="630"/>
                    </a:lnTo>
                    <a:lnTo>
                      <a:pt x="4069" y="630"/>
                    </a:lnTo>
                    <a:lnTo>
                      <a:pt x="4027" y="420"/>
                    </a:lnTo>
                    <a:lnTo>
                      <a:pt x="3943" y="252"/>
                    </a:lnTo>
                    <a:lnTo>
                      <a:pt x="3775" y="127"/>
                    </a:lnTo>
                    <a:lnTo>
                      <a:pt x="3565" y="85"/>
                    </a:lnTo>
                    <a:lnTo>
                      <a:pt x="3565" y="85"/>
                    </a:lnTo>
                    <a:lnTo>
                      <a:pt x="504" y="1"/>
                    </a:lnTo>
                    <a:lnTo>
                      <a:pt x="504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80" name="Google Shape;231;p17"/>
              <p:cNvSpPr/>
              <p:nvPr/>
            </p:nvSpPr>
            <p:spPr>
              <a:xfrm>
                <a:off x="5625584" y="1205218"/>
                <a:ext cx="79050" cy="20399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050" fill="none" extrusionOk="0">
                    <a:moveTo>
                      <a:pt x="3565" y="1"/>
                    </a:moveTo>
                    <a:lnTo>
                      <a:pt x="3565" y="1"/>
                    </a:lnTo>
                    <a:lnTo>
                      <a:pt x="3565" y="1"/>
                    </a:lnTo>
                    <a:lnTo>
                      <a:pt x="504" y="43"/>
                    </a:lnTo>
                    <a:lnTo>
                      <a:pt x="504" y="43"/>
                    </a:lnTo>
                    <a:lnTo>
                      <a:pt x="336" y="85"/>
                    </a:lnTo>
                    <a:lnTo>
                      <a:pt x="169" y="211"/>
                    </a:lnTo>
                    <a:lnTo>
                      <a:pt x="43" y="378"/>
                    </a:lnTo>
                    <a:lnTo>
                      <a:pt x="1" y="588"/>
                    </a:lnTo>
                    <a:lnTo>
                      <a:pt x="1" y="588"/>
                    </a:lnTo>
                    <a:lnTo>
                      <a:pt x="43" y="756"/>
                    </a:lnTo>
                    <a:lnTo>
                      <a:pt x="169" y="923"/>
                    </a:lnTo>
                    <a:lnTo>
                      <a:pt x="336" y="1049"/>
                    </a:lnTo>
                    <a:lnTo>
                      <a:pt x="504" y="1049"/>
                    </a:lnTo>
                    <a:lnTo>
                      <a:pt x="546" y="1049"/>
                    </a:lnTo>
                    <a:lnTo>
                      <a:pt x="546" y="1049"/>
                    </a:lnTo>
                    <a:lnTo>
                      <a:pt x="3565" y="1007"/>
                    </a:lnTo>
                    <a:lnTo>
                      <a:pt x="3565" y="1007"/>
                    </a:lnTo>
                    <a:lnTo>
                      <a:pt x="3775" y="965"/>
                    </a:lnTo>
                    <a:lnTo>
                      <a:pt x="3943" y="882"/>
                    </a:lnTo>
                    <a:lnTo>
                      <a:pt x="4027" y="714"/>
                    </a:lnTo>
                    <a:lnTo>
                      <a:pt x="4069" y="504"/>
                    </a:lnTo>
                    <a:lnTo>
                      <a:pt x="4069" y="504"/>
                    </a:lnTo>
                    <a:lnTo>
                      <a:pt x="4027" y="294"/>
                    </a:lnTo>
                    <a:lnTo>
                      <a:pt x="3943" y="169"/>
                    </a:lnTo>
                    <a:lnTo>
                      <a:pt x="3775" y="43"/>
                    </a:lnTo>
                    <a:lnTo>
                      <a:pt x="3565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81" name="Google Shape;232;p17"/>
              <p:cNvSpPr/>
              <p:nvPr/>
            </p:nvSpPr>
            <p:spPr>
              <a:xfrm>
                <a:off x="5862672" y="1205218"/>
                <a:ext cx="79031" cy="20399"/>
              </a:xfrm>
              <a:custGeom>
                <a:avLst/>
                <a:gdLst/>
                <a:ahLst/>
                <a:cxnLst/>
                <a:rect l="l" t="t" r="r" b="b"/>
                <a:pathLst>
                  <a:path w="4068" h="1050" fill="none" extrusionOk="0">
                    <a:moveTo>
                      <a:pt x="545" y="1"/>
                    </a:moveTo>
                    <a:lnTo>
                      <a:pt x="545" y="1"/>
                    </a:lnTo>
                    <a:lnTo>
                      <a:pt x="545" y="1"/>
                    </a:lnTo>
                    <a:lnTo>
                      <a:pt x="336" y="43"/>
                    </a:lnTo>
                    <a:lnTo>
                      <a:pt x="168" y="169"/>
                    </a:lnTo>
                    <a:lnTo>
                      <a:pt x="42" y="294"/>
                    </a:lnTo>
                    <a:lnTo>
                      <a:pt x="0" y="504"/>
                    </a:lnTo>
                    <a:lnTo>
                      <a:pt x="0" y="504"/>
                    </a:lnTo>
                    <a:lnTo>
                      <a:pt x="42" y="714"/>
                    </a:lnTo>
                    <a:lnTo>
                      <a:pt x="168" y="882"/>
                    </a:lnTo>
                    <a:lnTo>
                      <a:pt x="336" y="965"/>
                    </a:lnTo>
                    <a:lnTo>
                      <a:pt x="503" y="1007"/>
                    </a:lnTo>
                    <a:lnTo>
                      <a:pt x="503" y="1007"/>
                    </a:lnTo>
                    <a:lnTo>
                      <a:pt x="3565" y="1049"/>
                    </a:lnTo>
                    <a:lnTo>
                      <a:pt x="3565" y="1049"/>
                    </a:lnTo>
                    <a:lnTo>
                      <a:pt x="3565" y="1049"/>
                    </a:lnTo>
                    <a:lnTo>
                      <a:pt x="3774" y="1007"/>
                    </a:lnTo>
                    <a:lnTo>
                      <a:pt x="3942" y="923"/>
                    </a:lnTo>
                    <a:lnTo>
                      <a:pt x="4026" y="756"/>
                    </a:lnTo>
                    <a:lnTo>
                      <a:pt x="4068" y="546"/>
                    </a:lnTo>
                    <a:lnTo>
                      <a:pt x="4068" y="546"/>
                    </a:lnTo>
                    <a:lnTo>
                      <a:pt x="4068" y="378"/>
                    </a:lnTo>
                    <a:lnTo>
                      <a:pt x="3942" y="211"/>
                    </a:lnTo>
                    <a:lnTo>
                      <a:pt x="3774" y="85"/>
                    </a:lnTo>
                    <a:lnTo>
                      <a:pt x="3565" y="43"/>
                    </a:lnTo>
                    <a:lnTo>
                      <a:pt x="3565" y="43"/>
                    </a:lnTo>
                    <a:lnTo>
                      <a:pt x="545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82" name="Google Shape;233;p17"/>
              <p:cNvSpPr/>
              <p:nvPr/>
            </p:nvSpPr>
            <p:spPr>
              <a:xfrm>
                <a:off x="5744536" y="1205218"/>
                <a:ext cx="79050" cy="19583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008" fill="none" extrusionOk="0">
                    <a:moveTo>
                      <a:pt x="2349" y="1"/>
                    </a:moveTo>
                    <a:lnTo>
                      <a:pt x="2349" y="1"/>
                    </a:lnTo>
                    <a:lnTo>
                      <a:pt x="504" y="1"/>
                    </a:lnTo>
                    <a:lnTo>
                      <a:pt x="504" y="1"/>
                    </a:lnTo>
                    <a:lnTo>
                      <a:pt x="294" y="43"/>
                    </a:lnTo>
                    <a:lnTo>
                      <a:pt x="126" y="127"/>
                    </a:lnTo>
                    <a:lnTo>
                      <a:pt x="42" y="294"/>
                    </a:lnTo>
                    <a:lnTo>
                      <a:pt x="1" y="504"/>
                    </a:lnTo>
                    <a:lnTo>
                      <a:pt x="1" y="504"/>
                    </a:lnTo>
                    <a:lnTo>
                      <a:pt x="42" y="714"/>
                    </a:lnTo>
                    <a:lnTo>
                      <a:pt x="126" y="840"/>
                    </a:lnTo>
                    <a:lnTo>
                      <a:pt x="294" y="965"/>
                    </a:lnTo>
                    <a:lnTo>
                      <a:pt x="504" y="1007"/>
                    </a:lnTo>
                    <a:lnTo>
                      <a:pt x="504" y="1007"/>
                    </a:lnTo>
                    <a:lnTo>
                      <a:pt x="504" y="1007"/>
                    </a:lnTo>
                    <a:lnTo>
                      <a:pt x="2349" y="1007"/>
                    </a:lnTo>
                    <a:lnTo>
                      <a:pt x="3565" y="1007"/>
                    </a:lnTo>
                    <a:lnTo>
                      <a:pt x="3565" y="1007"/>
                    </a:lnTo>
                    <a:lnTo>
                      <a:pt x="3565" y="1007"/>
                    </a:lnTo>
                    <a:lnTo>
                      <a:pt x="3733" y="965"/>
                    </a:lnTo>
                    <a:lnTo>
                      <a:pt x="3901" y="840"/>
                    </a:lnTo>
                    <a:lnTo>
                      <a:pt x="4026" y="672"/>
                    </a:lnTo>
                    <a:lnTo>
                      <a:pt x="4068" y="504"/>
                    </a:lnTo>
                    <a:lnTo>
                      <a:pt x="4068" y="504"/>
                    </a:lnTo>
                    <a:lnTo>
                      <a:pt x="4026" y="294"/>
                    </a:lnTo>
                    <a:lnTo>
                      <a:pt x="3901" y="127"/>
                    </a:lnTo>
                    <a:lnTo>
                      <a:pt x="3775" y="43"/>
                    </a:lnTo>
                    <a:lnTo>
                      <a:pt x="3565" y="1"/>
                    </a:lnTo>
                    <a:lnTo>
                      <a:pt x="2349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739" name="Google Shape;345;p17"/>
            <p:cNvSpPr/>
            <p:nvPr/>
          </p:nvSpPr>
          <p:spPr>
            <a:xfrm>
              <a:off x="1421954" y="1571065"/>
              <a:ext cx="1154553" cy="1097400"/>
            </a:xfrm>
            <a:prstGeom prst="ellipse">
              <a:avLst/>
            </a:prstGeom>
            <a:solidFill>
              <a:srgbClr val="E7D177"/>
            </a:solidFill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28575" dir="5400000" algn="bl" rotWithShape="0">
                <a:srgbClr val="000000">
                  <a:alpha val="22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41" name="Google Shape;347;p17"/>
            <p:cNvSpPr txBox="1"/>
            <p:nvPr/>
          </p:nvSpPr>
          <p:spPr>
            <a:xfrm>
              <a:off x="3448637" y="1886970"/>
              <a:ext cx="2297895" cy="25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30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Roboto" panose="020B0604020202020204" charset="0"/>
                  <a:ea typeface="Roboto" panose="020B0604020202020204" charset="0"/>
                  <a:cs typeface="Fira Sans Extra Condensed"/>
                  <a:sym typeface="Fira Sans Extra Condensed"/>
                </a:rPr>
                <a:t>Introduction</a:t>
              </a:r>
              <a:endParaRPr kumimoji="0" sz="30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boto" panose="020B0604020202020204" charset="0"/>
                <a:ea typeface="Roboto" panose="020B0604020202020204" charset="0"/>
                <a:cs typeface="Fira Sans Extra Condensed"/>
                <a:sym typeface="Fira Sans Extra Condensed"/>
              </a:endParaRPr>
            </a:p>
          </p:txBody>
        </p:sp>
        <p:sp>
          <p:nvSpPr>
            <p:cNvPr id="742" name="Google Shape;348;p17"/>
            <p:cNvSpPr txBox="1"/>
            <p:nvPr/>
          </p:nvSpPr>
          <p:spPr>
            <a:xfrm>
              <a:off x="1577082" y="1853657"/>
              <a:ext cx="844294" cy="53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4000" b="1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01</a:t>
              </a:r>
              <a:endParaRPr kumimoji="0" sz="4000" b="1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1773176" y="2600778"/>
            <a:ext cx="5827690" cy="1161382"/>
            <a:chOff x="817687" y="2634241"/>
            <a:chExt cx="5827690" cy="1161382"/>
          </a:xfrm>
        </p:grpSpPr>
        <p:sp>
          <p:nvSpPr>
            <p:cNvPr id="736" name="Google Shape;122;p17"/>
            <p:cNvSpPr/>
            <p:nvPr/>
          </p:nvSpPr>
          <p:spPr>
            <a:xfrm>
              <a:off x="817687" y="2716640"/>
              <a:ext cx="5827690" cy="1078983"/>
            </a:xfrm>
            <a:custGeom>
              <a:avLst/>
              <a:gdLst/>
              <a:ahLst/>
              <a:cxnLst/>
              <a:rect l="l" t="t" r="r" b="b"/>
              <a:pathLst>
                <a:path w="285122" h="65294" extrusionOk="0">
                  <a:moveTo>
                    <a:pt x="232283" y="0"/>
                  </a:moveTo>
                  <a:lnTo>
                    <a:pt x="228341" y="42"/>
                  </a:lnTo>
                  <a:lnTo>
                    <a:pt x="224441" y="126"/>
                  </a:lnTo>
                  <a:lnTo>
                    <a:pt x="220583" y="210"/>
                  </a:lnTo>
                  <a:lnTo>
                    <a:pt x="216808" y="378"/>
                  </a:lnTo>
                  <a:lnTo>
                    <a:pt x="213076" y="545"/>
                  </a:lnTo>
                  <a:lnTo>
                    <a:pt x="209386" y="755"/>
                  </a:lnTo>
                  <a:lnTo>
                    <a:pt x="205695" y="1007"/>
                  </a:lnTo>
                  <a:lnTo>
                    <a:pt x="202089" y="1258"/>
                  </a:lnTo>
                  <a:lnTo>
                    <a:pt x="194960" y="1845"/>
                  </a:lnTo>
                  <a:lnTo>
                    <a:pt x="187957" y="2516"/>
                  </a:lnTo>
                  <a:lnTo>
                    <a:pt x="181037" y="3271"/>
                  </a:lnTo>
                  <a:lnTo>
                    <a:pt x="174160" y="4026"/>
                  </a:lnTo>
                  <a:lnTo>
                    <a:pt x="160573" y="5662"/>
                  </a:lnTo>
                  <a:lnTo>
                    <a:pt x="152395" y="6668"/>
                  </a:lnTo>
                  <a:lnTo>
                    <a:pt x="144134" y="7633"/>
                  </a:lnTo>
                  <a:lnTo>
                    <a:pt x="135831" y="8555"/>
                  </a:lnTo>
                  <a:lnTo>
                    <a:pt x="131595" y="8974"/>
                  </a:lnTo>
                  <a:lnTo>
                    <a:pt x="127360" y="9394"/>
                  </a:lnTo>
                  <a:lnTo>
                    <a:pt x="123082" y="9729"/>
                  </a:lnTo>
                  <a:lnTo>
                    <a:pt x="118721" y="10107"/>
                  </a:lnTo>
                  <a:lnTo>
                    <a:pt x="114318" y="10400"/>
                  </a:lnTo>
                  <a:lnTo>
                    <a:pt x="109872" y="10694"/>
                  </a:lnTo>
                  <a:lnTo>
                    <a:pt x="105343" y="10904"/>
                  </a:lnTo>
                  <a:lnTo>
                    <a:pt x="100772" y="11113"/>
                  </a:lnTo>
                  <a:lnTo>
                    <a:pt x="96075" y="11239"/>
                  </a:lnTo>
                  <a:lnTo>
                    <a:pt x="91337" y="11323"/>
                  </a:lnTo>
                  <a:lnTo>
                    <a:pt x="86514" y="11365"/>
                  </a:lnTo>
                  <a:lnTo>
                    <a:pt x="81566" y="11323"/>
                  </a:lnTo>
                  <a:lnTo>
                    <a:pt x="76533" y="11239"/>
                  </a:lnTo>
                  <a:lnTo>
                    <a:pt x="71417" y="11113"/>
                  </a:lnTo>
                  <a:lnTo>
                    <a:pt x="66175" y="10904"/>
                  </a:lnTo>
                  <a:lnTo>
                    <a:pt x="60849" y="10610"/>
                  </a:lnTo>
                  <a:lnTo>
                    <a:pt x="55356" y="10233"/>
                  </a:lnTo>
                  <a:lnTo>
                    <a:pt x="49778" y="9813"/>
                  </a:lnTo>
                  <a:lnTo>
                    <a:pt x="44075" y="9268"/>
                  </a:lnTo>
                  <a:lnTo>
                    <a:pt x="38204" y="8681"/>
                  </a:lnTo>
                  <a:lnTo>
                    <a:pt x="32207" y="7968"/>
                  </a:lnTo>
                  <a:lnTo>
                    <a:pt x="26085" y="7171"/>
                  </a:lnTo>
                  <a:lnTo>
                    <a:pt x="19794" y="6291"/>
                  </a:lnTo>
                  <a:lnTo>
                    <a:pt x="13378" y="5326"/>
                  </a:lnTo>
                  <a:lnTo>
                    <a:pt x="6752" y="4236"/>
                  </a:lnTo>
                  <a:lnTo>
                    <a:pt x="1" y="3062"/>
                  </a:lnTo>
                  <a:lnTo>
                    <a:pt x="714" y="4781"/>
                  </a:lnTo>
                  <a:lnTo>
                    <a:pt x="1427" y="6458"/>
                  </a:lnTo>
                  <a:lnTo>
                    <a:pt x="2181" y="8094"/>
                  </a:lnTo>
                  <a:lnTo>
                    <a:pt x="2978" y="9687"/>
                  </a:lnTo>
                  <a:lnTo>
                    <a:pt x="3775" y="11239"/>
                  </a:lnTo>
                  <a:lnTo>
                    <a:pt x="4572" y="12749"/>
                  </a:lnTo>
                  <a:lnTo>
                    <a:pt x="5410" y="14174"/>
                  </a:lnTo>
                  <a:lnTo>
                    <a:pt x="6249" y="15600"/>
                  </a:lnTo>
                  <a:lnTo>
                    <a:pt x="7088" y="16942"/>
                  </a:lnTo>
                  <a:lnTo>
                    <a:pt x="7927" y="18284"/>
                  </a:lnTo>
                  <a:lnTo>
                    <a:pt x="8765" y="19542"/>
                  </a:lnTo>
                  <a:lnTo>
                    <a:pt x="9604" y="20758"/>
                  </a:lnTo>
                  <a:lnTo>
                    <a:pt x="11281" y="23023"/>
                  </a:lnTo>
                  <a:lnTo>
                    <a:pt x="12875" y="25078"/>
                  </a:lnTo>
                  <a:lnTo>
                    <a:pt x="14385" y="26923"/>
                  </a:lnTo>
                  <a:lnTo>
                    <a:pt x="15769" y="28558"/>
                  </a:lnTo>
                  <a:lnTo>
                    <a:pt x="17027" y="29942"/>
                  </a:lnTo>
                  <a:lnTo>
                    <a:pt x="18117" y="31075"/>
                  </a:lnTo>
                  <a:lnTo>
                    <a:pt x="18998" y="31997"/>
                  </a:lnTo>
                  <a:lnTo>
                    <a:pt x="19669" y="32626"/>
                  </a:lnTo>
                  <a:lnTo>
                    <a:pt x="20256" y="33171"/>
                  </a:lnTo>
                  <a:lnTo>
                    <a:pt x="19920" y="33675"/>
                  </a:lnTo>
                  <a:lnTo>
                    <a:pt x="18914" y="35184"/>
                  </a:lnTo>
                  <a:lnTo>
                    <a:pt x="17278" y="37491"/>
                  </a:lnTo>
                  <a:lnTo>
                    <a:pt x="16230" y="38958"/>
                  </a:lnTo>
                  <a:lnTo>
                    <a:pt x="15056" y="40552"/>
                  </a:lnTo>
                  <a:lnTo>
                    <a:pt x="13672" y="42313"/>
                  </a:lnTo>
                  <a:lnTo>
                    <a:pt x="12162" y="44200"/>
                  </a:lnTo>
                  <a:lnTo>
                    <a:pt x="10485" y="46213"/>
                  </a:lnTo>
                  <a:lnTo>
                    <a:pt x="8681" y="48352"/>
                  </a:lnTo>
                  <a:lnTo>
                    <a:pt x="6752" y="50533"/>
                  </a:lnTo>
                  <a:lnTo>
                    <a:pt x="4614" y="52797"/>
                  </a:lnTo>
                  <a:lnTo>
                    <a:pt x="2391" y="55146"/>
                  </a:lnTo>
                  <a:lnTo>
                    <a:pt x="1" y="57536"/>
                  </a:lnTo>
                  <a:lnTo>
                    <a:pt x="6375" y="58626"/>
                  </a:lnTo>
                  <a:lnTo>
                    <a:pt x="12581" y="59633"/>
                  </a:lnTo>
                  <a:lnTo>
                    <a:pt x="18704" y="60555"/>
                  </a:lnTo>
                  <a:lnTo>
                    <a:pt x="24701" y="61394"/>
                  </a:lnTo>
                  <a:lnTo>
                    <a:pt x="30572" y="62107"/>
                  </a:lnTo>
                  <a:lnTo>
                    <a:pt x="36359" y="62778"/>
                  </a:lnTo>
                  <a:lnTo>
                    <a:pt x="42062" y="63323"/>
                  </a:lnTo>
                  <a:lnTo>
                    <a:pt x="47640" y="63826"/>
                  </a:lnTo>
                  <a:lnTo>
                    <a:pt x="53133" y="64246"/>
                  </a:lnTo>
                  <a:lnTo>
                    <a:pt x="58543" y="64581"/>
                  </a:lnTo>
                  <a:lnTo>
                    <a:pt x="63827" y="64833"/>
                  </a:lnTo>
                  <a:lnTo>
                    <a:pt x="69069" y="65042"/>
                  </a:lnTo>
                  <a:lnTo>
                    <a:pt x="74227" y="65168"/>
                  </a:lnTo>
                  <a:lnTo>
                    <a:pt x="79301" y="65252"/>
                  </a:lnTo>
                  <a:lnTo>
                    <a:pt x="84292" y="65294"/>
                  </a:lnTo>
                  <a:lnTo>
                    <a:pt x="89198" y="65252"/>
                  </a:lnTo>
                  <a:lnTo>
                    <a:pt x="94063" y="65168"/>
                  </a:lnTo>
                  <a:lnTo>
                    <a:pt x="98885" y="65042"/>
                  </a:lnTo>
                  <a:lnTo>
                    <a:pt x="103624" y="64875"/>
                  </a:lnTo>
                  <a:lnTo>
                    <a:pt x="108321" y="64665"/>
                  </a:lnTo>
                  <a:lnTo>
                    <a:pt x="112934" y="64413"/>
                  </a:lnTo>
                  <a:lnTo>
                    <a:pt x="117547" y="64120"/>
                  </a:lnTo>
                  <a:lnTo>
                    <a:pt x="122076" y="63784"/>
                  </a:lnTo>
                  <a:lnTo>
                    <a:pt x="126605" y="63449"/>
                  </a:lnTo>
                  <a:lnTo>
                    <a:pt x="131092" y="63071"/>
                  </a:lnTo>
                  <a:lnTo>
                    <a:pt x="135537" y="62694"/>
                  </a:lnTo>
                  <a:lnTo>
                    <a:pt x="144344" y="61855"/>
                  </a:lnTo>
                  <a:lnTo>
                    <a:pt x="153066" y="60933"/>
                  </a:lnTo>
                  <a:lnTo>
                    <a:pt x="161747" y="60052"/>
                  </a:lnTo>
                  <a:lnTo>
                    <a:pt x="175963" y="58542"/>
                  </a:lnTo>
                  <a:lnTo>
                    <a:pt x="183134" y="57829"/>
                  </a:lnTo>
                  <a:lnTo>
                    <a:pt x="190305" y="57158"/>
                  </a:lnTo>
                  <a:lnTo>
                    <a:pt x="197518" y="56529"/>
                  </a:lnTo>
                  <a:lnTo>
                    <a:pt x="204815" y="55984"/>
                  </a:lnTo>
                  <a:lnTo>
                    <a:pt x="212195" y="55523"/>
                  </a:lnTo>
                  <a:lnTo>
                    <a:pt x="215928" y="55313"/>
                  </a:lnTo>
                  <a:lnTo>
                    <a:pt x="219702" y="55146"/>
                  </a:lnTo>
                  <a:lnTo>
                    <a:pt x="223476" y="55020"/>
                  </a:lnTo>
                  <a:lnTo>
                    <a:pt x="227292" y="54894"/>
                  </a:lnTo>
                  <a:lnTo>
                    <a:pt x="231150" y="54852"/>
                  </a:lnTo>
                  <a:lnTo>
                    <a:pt x="235009" y="54768"/>
                  </a:lnTo>
                  <a:lnTo>
                    <a:pt x="238950" y="54768"/>
                  </a:lnTo>
                  <a:lnTo>
                    <a:pt x="242892" y="54810"/>
                  </a:lnTo>
                  <a:lnTo>
                    <a:pt x="246918" y="54894"/>
                  </a:lnTo>
                  <a:lnTo>
                    <a:pt x="250944" y="54978"/>
                  </a:lnTo>
                  <a:lnTo>
                    <a:pt x="255054" y="55146"/>
                  </a:lnTo>
                  <a:lnTo>
                    <a:pt x="259164" y="55313"/>
                  </a:lnTo>
                  <a:lnTo>
                    <a:pt x="263357" y="55565"/>
                  </a:lnTo>
                  <a:lnTo>
                    <a:pt x="267593" y="55858"/>
                  </a:lnTo>
                  <a:lnTo>
                    <a:pt x="271912" y="56194"/>
                  </a:lnTo>
                  <a:lnTo>
                    <a:pt x="276273" y="56571"/>
                  </a:lnTo>
                  <a:lnTo>
                    <a:pt x="280677" y="57033"/>
                  </a:lnTo>
                  <a:lnTo>
                    <a:pt x="285122" y="57536"/>
                  </a:lnTo>
                  <a:lnTo>
                    <a:pt x="285122" y="3062"/>
                  </a:lnTo>
                  <a:lnTo>
                    <a:pt x="280299" y="2474"/>
                  </a:lnTo>
                  <a:lnTo>
                    <a:pt x="275518" y="2013"/>
                  </a:lnTo>
                  <a:lnTo>
                    <a:pt x="270822" y="1552"/>
                  </a:lnTo>
                  <a:lnTo>
                    <a:pt x="266251" y="1216"/>
                  </a:lnTo>
                  <a:lnTo>
                    <a:pt x="261722" y="881"/>
                  </a:lnTo>
                  <a:lnTo>
                    <a:pt x="257318" y="587"/>
                  </a:lnTo>
                  <a:lnTo>
                    <a:pt x="252957" y="378"/>
                  </a:lnTo>
                  <a:lnTo>
                    <a:pt x="248680" y="210"/>
                  </a:lnTo>
                  <a:lnTo>
                    <a:pt x="244486" y="84"/>
                  </a:lnTo>
                  <a:lnTo>
                    <a:pt x="240334" y="0"/>
                  </a:lnTo>
                  <a:close/>
                </a:path>
              </a:pathLst>
            </a:custGeom>
            <a:solidFill>
              <a:srgbClr val="DC9665"/>
            </a:solidFill>
            <a:ln>
              <a:noFill/>
            </a:ln>
            <a:effectLst>
              <a:outerShdw blurRad="57150" dist="28575" dir="5400000" algn="bl" rotWithShape="0">
                <a:srgbClr val="000000">
                  <a:alpha val="23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43" name="Google Shape;349;p17"/>
            <p:cNvSpPr/>
            <p:nvPr/>
          </p:nvSpPr>
          <p:spPr>
            <a:xfrm>
              <a:off x="4845386" y="2634241"/>
              <a:ext cx="1154553" cy="1097400"/>
            </a:xfrm>
            <a:prstGeom prst="ellipse">
              <a:avLst/>
            </a:prstGeom>
            <a:solidFill>
              <a:srgbClr val="DC9665"/>
            </a:solidFill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28575" dir="5400000" algn="bl" rotWithShape="0">
                <a:srgbClr val="000000">
                  <a:alpha val="22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891825" y="2768314"/>
              <a:ext cx="5685412" cy="995137"/>
              <a:chOff x="891825" y="2768314"/>
              <a:chExt cx="5685412" cy="995137"/>
            </a:xfrm>
          </p:grpSpPr>
          <p:grpSp>
            <p:nvGrpSpPr>
              <p:cNvPr id="738" name="Google Shape;234;p17"/>
              <p:cNvGrpSpPr/>
              <p:nvPr/>
            </p:nvGrpSpPr>
            <p:grpSpPr>
              <a:xfrm>
                <a:off x="891825" y="2768314"/>
                <a:ext cx="5685412" cy="995137"/>
                <a:chOff x="1963569" y="2884300"/>
                <a:chExt cx="5403973" cy="1169924"/>
              </a:xfrm>
            </p:grpSpPr>
            <p:sp>
              <p:nvSpPr>
                <p:cNvPr id="863" name="Google Shape;235;p17"/>
                <p:cNvSpPr/>
                <p:nvPr/>
              </p:nvSpPr>
              <p:spPr>
                <a:xfrm>
                  <a:off x="1963569" y="2884300"/>
                  <a:ext cx="5403973" cy="1169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8161" h="60220" extrusionOk="0">
                      <a:moveTo>
                        <a:pt x="227838" y="0"/>
                      </a:moveTo>
                      <a:lnTo>
                        <a:pt x="224776" y="42"/>
                      </a:lnTo>
                      <a:lnTo>
                        <a:pt x="224567" y="84"/>
                      </a:lnTo>
                      <a:lnTo>
                        <a:pt x="224441" y="210"/>
                      </a:lnTo>
                      <a:lnTo>
                        <a:pt x="224315" y="378"/>
                      </a:lnTo>
                      <a:lnTo>
                        <a:pt x="224273" y="545"/>
                      </a:lnTo>
                      <a:lnTo>
                        <a:pt x="224315" y="755"/>
                      </a:lnTo>
                      <a:lnTo>
                        <a:pt x="224441" y="923"/>
                      </a:lnTo>
                      <a:lnTo>
                        <a:pt x="224609" y="1007"/>
                      </a:lnTo>
                      <a:lnTo>
                        <a:pt x="224776" y="1049"/>
                      </a:lnTo>
                      <a:lnTo>
                        <a:pt x="227838" y="1049"/>
                      </a:lnTo>
                      <a:lnTo>
                        <a:pt x="228047" y="1007"/>
                      </a:lnTo>
                      <a:lnTo>
                        <a:pt x="228215" y="881"/>
                      </a:lnTo>
                      <a:lnTo>
                        <a:pt x="228299" y="713"/>
                      </a:lnTo>
                      <a:lnTo>
                        <a:pt x="228341" y="503"/>
                      </a:lnTo>
                      <a:lnTo>
                        <a:pt x="228299" y="336"/>
                      </a:lnTo>
                      <a:lnTo>
                        <a:pt x="228215" y="168"/>
                      </a:lnTo>
                      <a:lnTo>
                        <a:pt x="228047" y="42"/>
                      </a:lnTo>
                      <a:lnTo>
                        <a:pt x="227838" y="0"/>
                      </a:lnTo>
                      <a:close/>
                      <a:moveTo>
                        <a:pt x="230438" y="0"/>
                      </a:moveTo>
                      <a:lnTo>
                        <a:pt x="230270" y="42"/>
                      </a:lnTo>
                      <a:lnTo>
                        <a:pt x="230102" y="168"/>
                      </a:lnTo>
                      <a:lnTo>
                        <a:pt x="229976" y="336"/>
                      </a:lnTo>
                      <a:lnTo>
                        <a:pt x="229934" y="503"/>
                      </a:lnTo>
                      <a:lnTo>
                        <a:pt x="229976" y="713"/>
                      </a:lnTo>
                      <a:lnTo>
                        <a:pt x="230102" y="881"/>
                      </a:lnTo>
                      <a:lnTo>
                        <a:pt x="230270" y="965"/>
                      </a:lnTo>
                      <a:lnTo>
                        <a:pt x="230438" y="1007"/>
                      </a:lnTo>
                      <a:lnTo>
                        <a:pt x="233499" y="1049"/>
                      </a:lnTo>
                      <a:lnTo>
                        <a:pt x="233709" y="1007"/>
                      </a:lnTo>
                      <a:lnTo>
                        <a:pt x="233876" y="881"/>
                      </a:lnTo>
                      <a:lnTo>
                        <a:pt x="233960" y="713"/>
                      </a:lnTo>
                      <a:lnTo>
                        <a:pt x="234002" y="545"/>
                      </a:lnTo>
                      <a:lnTo>
                        <a:pt x="233960" y="336"/>
                      </a:lnTo>
                      <a:lnTo>
                        <a:pt x="233876" y="168"/>
                      </a:lnTo>
                      <a:lnTo>
                        <a:pt x="233709" y="42"/>
                      </a:lnTo>
                      <a:lnTo>
                        <a:pt x="233499" y="0"/>
                      </a:lnTo>
                      <a:close/>
                      <a:moveTo>
                        <a:pt x="236518" y="42"/>
                      </a:moveTo>
                      <a:lnTo>
                        <a:pt x="236351" y="84"/>
                      </a:lnTo>
                      <a:lnTo>
                        <a:pt x="236183" y="210"/>
                      </a:lnTo>
                      <a:lnTo>
                        <a:pt x="236099" y="378"/>
                      </a:lnTo>
                      <a:lnTo>
                        <a:pt x="236057" y="545"/>
                      </a:lnTo>
                      <a:lnTo>
                        <a:pt x="236099" y="755"/>
                      </a:lnTo>
                      <a:lnTo>
                        <a:pt x="236183" y="923"/>
                      </a:lnTo>
                      <a:lnTo>
                        <a:pt x="236351" y="1007"/>
                      </a:lnTo>
                      <a:lnTo>
                        <a:pt x="236560" y="1049"/>
                      </a:lnTo>
                      <a:lnTo>
                        <a:pt x="239580" y="1132"/>
                      </a:lnTo>
                      <a:lnTo>
                        <a:pt x="239622" y="1132"/>
                      </a:lnTo>
                      <a:lnTo>
                        <a:pt x="239789" y="1091"/>
                      </a:lnTo>
                      <a:lnTo>
                        <a:pt x="239957" y="965"/>
                      </a:lnTo>
                      <a:lnTo>
                        <a:pt x="240083" y="839"/>
                      </a:lnTo>
                      <a:lnTo>
                        <a:pt x="240125" y="629"/>
                      </a:lnTo>
                      <a:lnTo>
                        <a:pt x="240083" y="420"/>
                      </a:lnTo>
                      <a:lnTo>
                        <a:pt x="239957" y="252"/>
                      </a:lnTo>
                      <a:lnTo>
                        <a:pt x="239831" y="168"/>
                      </a:lnTo>
                      <a:lnTo>
                        <a:pt x="239622" y="126"/>
                      </a:lnTo>
                      <a:lnTo>
                        <a:pt x="236560" y="42"/>
                      </a:lnTo>
                      <a:close/>
                      <a:moveTo>
                        <a:pt x="221715" y="84"/>
                      </a:moveTo>
                      <a:lnTo>
                        <a:pt x="218696" y="168"/>
                      </a:lnTo>
                      <a:lnTo>
                        <a:pt x="218486" y="210"/>
                      </a:lnTo>
                      <a:lnTo>
                        <a:pt x="218318" y="336"/>
                      </a:lnTo>
                      <a:lnTo>
                        <a:pt x="218234" y="503"/>
                      </a:lnTo>
                      <a:lnTo>
                        <a:pt x="218192" y="713"/>
                      </a:lnTo>
                      <a:lnTo>
                        <a:pt x="218234" y="881"/>
                      </a:lnTo>
                      <a:lnTo>
                        <a:pt x="218318" y="1049"/>
                      </a:lnTo>
                      <a:lnTo>
                        <a:pt x="218486" y="1174"/>
                      </a:lnTo>
                      <a:lnTo>
                        <a:pt x="218696" y="1216"/>
                      </a:lnTo>
                      <a:lnTo>
                        <a:pt x="221757" y="1132"/>
                      </a:lnTo>
                      <a:lnTo>
                        <a:pt x="221967" y="1091"/>
                      </a:lnTo>
                      <a:lnTo>
                        <a:pt x="222092" y="965"/>
                      </a:lnTo>
                      <a:lnTo>
                        <a:pt x="222218" y="797"/>
                      </a:lnTo>
                      <a:lnTo>
                        <a:pt x="222260" y="587"/>
                      </a:lnTo>
                      <a:lnTo>
                        <a:pt x="222218" y="420"/>
                      </a:lnTo>
                      <a:lnTo>
                        <a:pt x="222092" y="252"/>
                      </a:lnTo>
                      <a:lnTo>
                        <a:pt x="221925" y="126"/>
                      </a:lnTo>
                      <a:lnTo>
                        <a:pt x="221757" y="84"/>
                      </a:lnTo>
                      <a:close/>
                      <a:moveTo>
                        <a:pt x="242473" y="210"/>
                      </a:moveTo>
                      <a:lnTo>
                        <a:pt x="242305" y="336"/>
                      </a:lnTo>
                      <a:lnTo>
                        <a:pt x="242180" y="503"/>
                      </a:lnTo>
                      <a:lnTo>
                        <a:pt x="242138" y="671"/>
                      </a:lnTo>
                      <a:lnTo>
                        <a:pt x="242180" y="881"/>
                      </a:lnTo>
                      <a:lnTo>
                        <a:pt x="242263" y="1049"/>
                      </a:lnTo>
                      <a:lnTo>
                        <a:pt x="242431" y="1174"/>
                      </a:lnTo>
                      <a:lnTo>
                        <a:pt x="242641" y="1216"/>
                      </a:lnTo>
                      <a:lnTo>
                        <a:pt x="245702" y="1300"/>
                      </a:lnTo>
                      <a:lnTo>
                        <a:pt x="245912" y="1258"/>
                      </a:lnTo>
                      <a:lnTo>
                        <a:pt x="246038" y="1174"/>
                      </a:lnTo>
                      <a:lnTo>
                        <a:pt x="246164" y="1007"/>
                      </a:lnTo>
                      <a:lnTo>
                        <a:pt x="246205" y="839"/>
                      </a:lnTo>
                      <a:lnTo>
                        <a:pt x="246164" y="629"/>
                      </a:lnTo>
                      <a:lnTo>
                        <a:pt x="246080" y="461"/>
                      </a:lnTo>
                      <a:lnTo>
                        <a:pt x="245912" y="336"/>
                      </a:lnTo>
                      <a:lnTo>
                        <a:pt x="245744" y="294"/>
                      </a:lnTo>
                      <a:lnTo>
                        <a:pt x="242683" y="210"/>
                      </a:lnTo>
                      <a:close/>
                      <a:moveTo>
                        <a:pt x="215634" y="294"/>
                      </a:moveTo>
                      <a:lnTo>
                        <a:pt x="212573" y="420"/>
                      </a:lnTo>
                      <a:lnTo>
                        <a:pt x="212363" y="461"/>
                      </a:lnTo>
                      <a:lnTo>
                        <a:pt x="212238" y="587"/>
                      </a:lnTo>
                      <a:lnTo>
                        <a:pt x="212112" y="755"/>
                      </a:lnTo>
                      <a:lnTo>
                        <a:pt x="212070" y="923"/>
                      </a:lnTo>
                      <a:lnTo>
                        <a:pt x="212112" y="1132"/>
                      </a:lnTo>
                      <a:lnTo>
                        <a:pt x="212238" y="1300"/>
                      </a:lnTo>
                      <a:lnTo>
                        <a:pt x="212405" y="1384"/>
                      </a:lnTo>
                      <a:lnTo>
                        <a:pt x="212573" y="1426"/>
                      </a:lnTo>
                      <a:lnTo>
                        <a:pt x="212615" y="1426"/>
                      </a:lnTo>
                      <a:lnTo>
                        <a:pt x="215676" y="1300"/>
                      </a:lnTo>
                      <a:lnTo>
                        <a:pt x="215844" y="1258"/>
                      </a:lnTo>
                      <a:lnTo>
                        <a:pt x="216012" y="1132"/>
                      </a:lnTo>
                      <a:lnTo>
                        <a:pt x="216138" y="965"/>
                      </a:lnTo>
                      <a:lnTo>
                        <a:pt x="216138" y="755"/>
                      </a:lnTo>
                      <a:lnTo>
                        <a:pt x="216096" y="587"/>
                      </a:lnTo>
                      <a:lnTo>
                        <a:pt x="216012" y="420"/>
                      </a:lnTo>
                      <a:lnTo>
                        <a:pt x="215844" y="336"/>
                      </a:lnTo>
                      <a:lnTo>
                        <a:pt x="215634" y="294"/>
                      </a:lnTo>
                      <a:close/>
                      <a:moveTo>
                        <a:pt x="248764" y="420"/>
                      </a:moveTo>
                      <a:lnTo>
                        <a:pt x="248554" y="461"/>
                      </a:lnTo>
                      <a:lnTo>
                        <a:pt x="248386" y="545"/>
                      </a:lnTo>
                      <a:lnTo>
                        <a:pt x="248302" y="713"/>
                      </a:lnTo>
                      <a:lnTo>
                        <a:pt x="248260" y="923"/>
                      </a:lnTo>
                      <a:lnTo>
                        <a:pt x="248260" y="1091"/>
                      </a:lnTo>
                      <a:lnTo>
                        <a:pt x="248386" y="1258"/>
                      </a:lnTo>
                      <a:lnTo>
                        <a:pt x="248512" y="1384"/>
                      </a:lnTo>
                      <a:lnTo>
                        <a:pt x="248722" y="1426"/>
                      </a:lnTo>
                      <a:lnTo>
                        <a:pt x="251783" y="1594"/>
                      </a:lnTo>
                      <a:lnTo>
                        <a:pt x="251993" y="1552"/>
                      </a:lnTo>
                      <a:lnTo>
                        <a:pt x="252160" y="1468"/>
                      </a:lnTo>
                      <a:lnTo>
                        <a:pt x="252244" y="1300"/>
                      </a:lnTo>
                      <a:lnTo>
                        <a:pt x="252286" y="1091"/>
                      </a:lnTo>
                      <a:lnTo>
                        <a:pt x="252286" y="923"/>
                      </a:lnTo>
                      <a:lnTo>
                        <a:pt x="252160" y="755"/>
                      </a:lnTo>
                      <a:lnTo>
                        <a:pt x="252035" y="629"/>
                      </a:lnTo>
                      <a:lnTo>
                        <a:pt x="251825" y="587"/>
                      </a:lnTo>
                      <a:lnTo>
                        <a:pt x="248764" y="420"/>
                      </a:lnTo>
                      <a:close/>
                      <a:moveTo>
                        <a:pt x="209512" y="545"/>
                      </a:moveTo>
                      <a:lnTo>
                        <a:pt x="206450" y="713"/>
                      </a:lnTo>
                      <a:lnTo>
                        <a:pt x="206283" y="755"/>
                      </a:lnTo>
                      <a:lnTo>
                        <a:pt x="206115" y="881"/>
                      </a:lnTo>
                      <a:lnTo>
                        <a:pt x="206031" y="1049"/>
                      </a:lnTo>
                      <a:lnTo>
                        <a:pt x="205989" y="1258"/>
                      </a:lnTo>
                      <a:lnTo>
                        <a:pt x="206031" y="1426"/>
                      </a:lnTo>
                      <a:lnTo>
                        <a:pt x="206157" y="1594"/>
                      </a:lnTo>
                      <a:lnTo>
                        <a:pt x="206325" y="1678"/>
                      </a:lnTo>
                      <a:lnTo>
                        <a:pt x="206492" y="1720"/>
                      </a:lnTo>
                      <a:lnTo>
                        <a:pt x="206534" y="1720"/>
                      </a:lnTo>
                      <a:lnTo>
                        <a:pt x="209554" y="1552"/>
                      </a:lnTo>
                      <a:lnTo>
                        <a:pt x="209763" y="1510"/>
                      </a:lnTo>
                      <a:lnTo>
                        <a:pt x="209931" y="1384"/>
                      </a:lnTo>
                      <a:lnTo>
                        <a:pt x="210015" y="1216"/>
                      </a:lnTo>
                      <a:lnTo>
                        <a:pt x="210057" y="1049"/>
                      </a:lnTo>
                      <a:lnTo>
                        <a:pt x="210015" y="839"/>
                      </a:lnTo>
                      <a:lnTo>
                        <a:pt x="209889" y="671"/>
                      </a:lnTo>
                      <a:lnTo>
                        <a:pt x="209721" y="587"/>
                      </a:lnTo>
                      <a:lnTo>
                        <a:pt x="209554" y="545"/>
                      </a:lnTo>
                      <a:close/>
                      <a:moveTo>
                        <a:pt x="254844" y="755"/>
                      </a:moveTo>
                      <a:lnTo>
                        <a:pt x="254676" y="797"/>
                      </a:lnTo>
                      <a:lnTo>
                        <a:pt x="254509" y="881"/>
                      </a:lnTo>
                      <a:lnTo>
                        <a:pt x="254383" y="1049"/>
                      </a:lnTo>
                      <a:lnTo>
                        <a:pt x="254341" y="1216"/>
                      </a:lnTo>
                      <a:lnTo>
                        <a:pt x="254383" y="1426"/>
                      </a:lnTo>
                      <a:lnTo>
                        <a:pt x="254467" y="1594"/>
                      </a:lnTo>
                      <a:lnTo>
                        <a:pt x="254635" y="1720"/>
                      </a:lnTo>
                      <a:lnTo>
                        <a:pt x="254802" y="1761"/>
                      </a:lnTo>
                      <a:lnTo>
                        <a:pt x="257864" y="1971"/>
                      </a:lnTo>
                      <a:lnTo>
                        <a:pt x="257906" y="1971"/>
                      </a:lnTo>
                      <a:lnTo>
                        <a:pt x="258073" y="1929"/>
                      </a:lnTo>
                      <a:lnTo>
                        <a:pt x="258241" y="1803"/>
                      </a:lnTo>
                      <a:lnTo>
                        <a:pt x="258367" y="1678"/>
                      </a:lnTo>
                      <a:lnTo>
                        <a:pt x="258409" y="1468"/>
                      </a:lnTo>
                      <a:lnTo>
                        <a:pt x="258367" y="1300"/>
                      </a:lnTo>
                      <a:lnTo>
                        <a:pt x="258283" y="1132"/>
                      </a:lnTo>
                      <a:lnTo>
                        <a:pt x="258115" y="1007"/>
                      </a:lnTo>
                      <a:lnTo>
                        <a:pt x="257906" y="923"/>
                      </a:lnTo>
                      <a:lnTo>
                        <a:pt x="254886" y="755"/>
                      </a:lnTo>
                      <a:close/>
                      <a:moveTo>
                        <a:pt x="203431" y="923"/>
                      </a:moveTo>
                      <a:lnTo>
                        <a:pt x="200370" y="1091"/>
                      </a:lnTo>
                      <a:lnTo>
                        <a:pt x="200160" y="1174"/>
                      </a:lnTo>
                      <a:lnTo>
                        <a:pt x="200034" y="1300"/>
                      </a:lnTo>
                      <a:lnTo>
                        <a:pt x="199950" y="1468"/>
                      </a:lnTo>
                      <a:lnTo>
                        <a:pt x="199908" y="1636"/>
                      </a:lnTo>
                      <a:lnTo>
                        <a:pt x="199950" y="1845"/>
                      </a:lnTo>
                      <a:lnTo>
                        <a:pt x="200076" y="1971"/>
                      </a:lnTo>
                      <a:lnTo>
                        <a:pt x="200202" y="2097"/>
                      </a:lnTo>
                      <a:lnTo>
                        <a:pt x="200412" y="2139"/>
                      </a:lnTo>
                      <a:lnTo>
                        <a:pt x="200454" y="2139"/>
                      </a:lnTo>
                      <a:lnTo>
                        <a:pt x="203473" y="1929"/>
                      </a:lnTo>
                      <a:lnTo>
                        <a:pt x="203683" y="1845"/>
                      </a:lnTo>
                      <a:lnTo>
                        <a:pt x="203850" y="1761"/>
                      </a:lnTo>
                      <a:lnTo>
                        <a:pt x="203934" y="1594"/>
                      </a:lnTo>
                      <a:lnTo>
                        <a:pt x="203976" y="1384"/>
                      </a:lnTo>
                      <a:lnTo>
                        <a:pt x="203892" y="1174"/>
                      </a:lnTo>
                      <a:lnTo>
                        <a:pt x="203808" y="1049"/>
                      </a:lnTo>
                      <a:lnTo>
                        <a:pt x="203641" y="923"/>
                      </a:lnTo>
                      <a:close/>
                      <a:moveTo>
                        <a:pt x="260925" y="1174"/>
                      </a:moveTo>
                      <a:lnTo>
                        <a:pt x="260757" y="1216"/>
                      </a:lnTo>
                      <a:lnTo>
                        <a:pt x="260589" y="1300"/>
                      </a:lnTo>
                      <a:lnTo>
                        <a:pt x="260464" y="1426"/>
                      </a:lnTo>
                      <a:lnTo>
                        <a:pt x="260422" y="1636"/>
                      </a:lnTo>
                      <a:lnTo>
                        <a:pt x="260464" y="1845"/>
                      </a:lnTo>
                      <a:lnTo>
                        <a:pt x="260547" y="2013"/>
                      </a:lnTo>
                      <a:lnTo>
                        <a:pt x="260715" y="2139"/>
                      </a:lnTo>
                      <a:lnTo>
                        <a:pt x="260883" y="2181"/>
                      </a:lnTo>
                      <a:lnTo>
                        <a:pt x="263944" y="2432"/>
                      </a:lnTo>
                      <a:lnTo>
                        <a:pt x="263986" y="2432"/>
                      </a:lnTo>
                      <a:lnTo>
                        <a:pt x="264154" y="2391"/>
                      </a:lnTo>
                      <a:lnTo>
                        <a:pt x="264322" y="2265"/>
                      </a:lnTo>
                      <a:lnTo>
                        <a:pt x="264447" y="2139"/>
                      </a:lnTo>
                      <a:lnTo>
                        <a:pt x="264489" y="1929"/>
                      </a:lnTo>
                      <a:lnTo>
                        <a:pt x="264447" y="1761"/>
                      </a:lnTo>
                      <a:lnTo>
                        <a:pt x="264364" y="1594"/>
                      </a:lnTo>
                      <a:lnTo>
                        <a:pt x="264196" y="1468"/>
                      </a:lnTo>
                      <a:lnTo>
                        <a:pt x="264028" y="1384"/>
                      </a:lnTo>
                      <a:lnTo>
                        <a:pt x="260967" y="1174"/>
                      </a:lnTo>
                      <a:close/>
                      <a:moveTo>
                        <a:pt x="197308" y="1342"/>
                      </a:moveTo>
                      <a:lnTo>
                        <a:pt x="194289" y="1594"/>
                      </a:lnTo>
                      <a:lnTo>
                        <a:pt x="194079" y="1636"/>
                      </a:lnTo>
                      <a:lnTo>
                        <a:pt x="193954" y="1761"/>
                      </a:lnTo>
                      <a:lnTo>
                        <a:pt x="193828" y="1929"/>
                      </a:lnTo>
                      <a:lnTo>
                        <a:pt x="193828" y="2139"/>
                      </a:lnTo>
                      <a:lnTo>
                        <a:pt x="193870" y="2307"/>
                      </a:lnTo>
                      <a:lnTo>
                        <a:pt x="193995" y="2474"/>
                      </a:lnTo>
                      <a:lnTo>
                        <a:pt x="194121" y="2558"/>
                      </a:lnTo>
                      <a:lnTo>
                        <a:pt x="194331" y="2600"/>
                      </a:lnTo>
                      <a:lnTo>
                        <a:pt x="194373" y="2600"/>
                      </a:lnTo>
                      <a:lnTo>
                        <a:pt x="197392" y="2349"/>
                      </a:lnTo>
                      <a:lnTo>
                        <a:pt x="197602" y="2307"/>
                      </a:lnTo>
                      <a:lnTo>
                        <a:pt x="197770" y="2181"/>
                      </a:lnTo>
                      <a:lnTo>
                        <a:pt x="197854" y="2013"/>
                      </a:lnTo>
                      <a:lnTo>
                        <a:pt x="197896" y="1803"/>
                      </a:lnTo>
                      <a:lnTo>
                        <a:pt x="197812" y="1636"/>
                      </a:lnTo>
                      <a:lnTo>
                        <a:pt x="197728" y="1468"/>
                      </a:lnTo>
                      <a:lnTo>
                        <a:pt x="197560" y="1384"/>
                      </a:lnTo>
                      <a:lnTo>
                        <a:pt x="197350" y="1342"/>
                      </a:lnTo>
                      <a:close/>
                      <a:moveTo>
                        <a:pt x="266838" y="1678"/>
                      </a:moveTo>
                      <a:lnTo>
                        <a:pt x="266670" y="1803"/>
                      </a:lnTo>
                      <a:lnTo>
                        <a:pt x="266544" y="1929"/>
                      </a:lnTo>
                      <a:lnTo>
                        <a:pt x="266502" y="2139"/>
                      </a:lnTo>
                      <a:lnTo>
                        <a:pt x="266544" y="2307"/>
                      </a:lnTo>
                      <a:lnTo>
                        <a:pt x="266628" y="2516"/>
                      </a:lnTo>
                      <a:lnTo>
                        <a:pt x="266796" y="2600"/>
                      </a:lnTo>
                      <a:lnTo>
                        <a:pt x="266964" y="2684"/>
                      </a:lnTo>
                      <a:lnTo>
                        <a:pt x="269983" y="2978"/>
                      </a:lnTo>
                      <a:lnTo>
                        <a:pt x="270067" y="2978"/>
                      </a:lnTo>
                      <a:lnTo>
                        <a:pt x="270235" y="2936"/>
                      </a:lnTo>
                      <a:lnTo>
                        <a:pt x="270402" y="2810"/>
                      </a:lnTo>
                      <a:lnTo>
                        <a:pt x="270486" y="2684"/>
                      </a:lnTo>
                      <a:lnTo>
                        <a:pt x="270570" y="2516"/>
                      </a:lnTo>
                      <a:lnTo>
                        <a:pt x="270528" y="2307"/>
                      </a:lnTo>
                      <a:lnTo>
                        <a:pt x="270444" y="2139"/>
                      </a:lnTo>
                      <a:lnTo>
                        <a:pt x="270277" y="2013"/>
                      </a:lnTo>
                      <a:lnTo>
                        <a:pt x="270109" y="1929"/>
                      </a:lnTo>
                      <a:lnTo>
                        <a:pt x="267048" y="1678"/>
                      </a:lnTo>
                      <a:close/>
                      <a:moveTo>
                        <a:pt x="191228" y="1845"/>
                      </a:moveTo>
                      <a:lnTo>
                        <a:pt x="188208" y="2139"/>
                      </a:lnTo>
                      <a:lnTo>
                        <a:pt x="187999" y="2181"/>
                      </a:lnTo>
                      <a:lnTo>
                        <a:pt x="187873" y="2307"/>
                      </a:lnTo>
                      <a:lnTo>
                        <a:pt x="187747" y="2474"/>
                      </a:lnTo>
                      <a:lnTo>
                        <a:pt x="187747" y="2684"/>
                      </a:lnTo>
                      <a:lnTo>
                        <a:pt x="187789" y="2852"/>
                      </a:lnTo>
                      <a:lnTo>
                        <a:pt x="187915" y="3020"/>
                      </a:lnTo>
                      <a:lnTo>
                        <a:pt x="188083" y="3103"/>
                      </a:lnTo>
                      <a:lnTo>
                        <a:pt x="188250" y="3145"/>
                      </a:lnTo>
                      <a:lnTo>
                        <a:pt x="188292" y="3145"/>
                      </a:lnTo>
                      <a:lnTo>
                        <a:pt x="191312" y="2852"/>
                      </a:lnTo>
                      <a:lnTo>
                        <a:pt x="191521" y="2810"/>
                      </a:lnTo>
                      <a:lnTo>
                        <a:pt x="191689" y="2684"/>
                      </a:lnTo>
                      <a:lnTo>
                        <a:pt x="191773" y="2516"/>
                      </a:lnTo>
                      <a:lnTo>
                        <a:pt x="191773" y="2307"/>
                      </a:lnTo>
                      <a:lnTo>
                        <a:pt x="191731" y="2139"/>
                      </a:lnTo>
                      <a:lnTo>
                        <a:pt x="191647" y="1971"/>
                      </a:lnTo>
                      <a:lnTo>
                        <a:pt x="191479" y="1887"/>
                      </a:lnTo>
                      <a:lnTo>
                        <a:pt x="191270" y="1845"/>
                      </a:lnTo>
                      <a:close/>
                      <a:moveTo>
                        <a:pt x="272919" y="2265"/>
                      </a:moveTo>
                      <a:lnTo>
                        <a:pt x="272751" y="2391"/>
                      </a:lnTo>
                      <a:lnTo>
                        <a:pt x="272625" y="2516"/>
                      </a:lnTo>
                      <a:lnTo>
                        <a:pt x="272583" y="2684"/>
                      </a:lnTo>
                      <a:lnTo>
                        <a:pt x="272583" y="2894"/>
                      </a:lnTo>
                      <a:lnTo>
                        <a:pt x="272709" y="3061"/>
                      </a:lnTo>
                      <a:lnTo>
                        <a:pt x="272835" y="3187"/>
                      </a:lnTo>
                      <a:lnTo>
                        <a:pt x="273044" y="3271"/>
                      </a:lnTo>
                      <a:lnTo>
                        <a:pt x="276064" y="3565"/>
                      </a:lnTo>
                      <a:lnTo>
                        <a:pt x="276315" y="3565"/>
                      </a:lnTo>
                      <a:lnTo>
                        <a:pt x="276441" y="3439"/>
                      </a:lnTo>
                      <a:lnTo>
                        <a:pt x="276567" y="3313"/>
                      </a:lnTo>
                      <a:lnTo>
                        <a:pt x="276609" y="3145"/>
                      </a:lnTo>
                      <a:lnTo>
                        <a:pt x="276609" y="2936"/>
                      </a:lnTo>
                      <a:lnTo>
                        <a:pt x="276525" y="2768"/>
                      </a:lnTo>
                      <a:lnTo>
                        <a:pt x="276357" y="2642"/>
                      </a:lnTo>
                      <a:lnTo>
                        <a:pt x="276190" y="2558"/>
                      </a:lnTo>
                      <a:lnTo>
                        <a:pt x="273128" y="2265"/>
                      </a:lnTo>
                      <a:close/>
                      <a:moveTo>
                        <a:pt x="185147" y="2391"/>
                      </a:moveTo>
                      <a:lnTo>
                        <a:pt x="182128" y="2726"/>
                      </a:lnTo>
                      <a:lnTo>
                        <a:pt x="181918" y="2768"/>
                      </a:lnTo>
                      <a:lnTo>
                        <a:pt x="181792" y="2894"/>
                      </a:lnTo>
                      <a:lnTo>
                        <a:pt x="181708" y="3061"/>
                      </a:lnTo>
                      <a:lnTo>
                        <a:pt x="181666" y="3271"/>
                      </a:lnTo>
                      <a:lnTo>
                        <a:pt x="181708" y="3439"/>
                      </a:lnTo>
                      <a:lnTo>
                        <a:pt x="181834" y="3607"/>
                      </a:lnTo>
                      <a:lnTo>
                        <a:pt x="182002" y="3691"/>
                      </a:lnTo>
                      <a:lnTo>
                        <a:pt x="182170" y="3732"/>
                      </a:lnTo>
                      <a:lnTo>
                        <a:pt x="182212" y="3732"/>
                      </a:lnTo>
                      <a:lnTo>
                        <a:pt x="185273" y="3439"/>
                      </a:lnTo>
                      <a:lnTo>
                        <a:pt x="185441" y="3355"/>
                      </a:lnTo>
                      <a:lnTo>
                        <a:pt x="185608" y="3229"/>
                      </a:lnTo>
                      <a:lnTo>
                        <a:pt x="185692" y="3061"/>
                      </a:lnTo>
                      <a:lnTo>
                        <a:pt x="185734" y="2852"/>
                      </a:lnTo>
                      <a:lnTo>
                        <a:pt x="185650" y="2684"/>
                      </a:lnTo>
                      <a:lnTo>
                        <a:pt x="185566" y="2558"/>
                      </a:lnTo>
                      <a:lnTo>
                        <a:pt x="185399" y="2432"/>
                      </a:lnTo>
                      <a:lnTo>
                        <a:pt x="185231" y="2391"/>
                      </a:lnTo>
                      <a:close/>
                      <a:moveTo>
                        <a:pt x="179108" y="3020"/>
                      </a:moveTo>
                      <a:lnTo>
                        <a:pt x="176047" y="3355"/>
                      </a:lnTo>
                      <a:lnTo>
                        <a:pt x="175879" y="3439"/>
                      </a:lnTo>
                      <a:lnTo>
                        <a:pt x="175712" y="3565"/>
                      </a:lnTo>
                      <a:lnTo>
                        <a:pt x="175628" y="3732"/>
                      </a:lnTo>
                      <a:lnTo>
                        <a:pt x="175628" y="3942"/>
                      </a:lnTo>
                      <a:lnTo>
                        <a:pt x="175670" y="4110"/>
                      </a:lnTo>
                      <a:lnTo>
                        <a:pt x="175795" y="4236"/>
                      </a:lnTo>
                      <a:lnTo>
                        <a:pt x="175921" y="4361"/>
                      </a:lnTo>
                      <a:lnTo>
                        <a:pt x="176173" y="4361"/>
                      </a:lnTo>
                      <a:lnTo>
                        <a:pt x="179192" y="4068"/>
                      </a:lnTo>
                      <a:lnTo>
                        <a:pt x="179402" y="3984"/>
                      </a:lnTo>
                      <a:lnTo>
                        <a:pt x="179528" y="3858"/>
                      </a:lnTo>
                      <a:lnTo>
                        <a:pt x="179653" y="3691"/>
                      </a:lnTo>
                      <a:lnTo>
                        <a:pt x="179653" y="3481"/>
                      </a:lnTo>
                      <a:lnTo>
                        <a:pt x="179612" y="3313"/>
                      </a:lnTo>
                      <a:lnTo>
                        <a:pt x="179486" y="3145"/>
                      </a:lnTo>
                      <a:lnTo>
                        <a:pt x="179318" y="3061"/>
                      </a:lnTo>
                      <a:lnTo>
                        <a:pt x="179150" y="3020"/>
                      </a:lnTo>
                      <a:close/>
                      <a:moveTo>
                        <a:pt x="173028" y="3691"/>
                      </a:moveTo>
                      <a:lnTo>
                        <a:pt x="170008" y="4068"/>
                      </a:lnTo>
                      <a:lnTo>
                        <a:pt x="169799" y="4110"/>
                      </a:lnTo>
                      <a:lnTo>
                        <a:pt x="169673" y="4236"/>
                      </a:lnTo>
                      <a:lnTo>
                        <a:pt x="169589" y="4403"/>
                      </a:lnTo>
                      <a:lnTo>
                        <a:pt x="169547" y="4613"/>
                      </a:lnTo>
                      <a:lnTo>
                        <a:pt x="169631" y="4781"/>
                      </a:lnTo>
                      <a:lnTo>
                        <a:pt x="169715" y="4949"/>
                      </a:lnTo>
                      <a:lnTo>
                        <a:pt x="169882" y="5032"/>
                      </a:lnTo>
                      <a:lnTo>
                        <a:pt x="170050" y="5074"/>
                      </a:lnTo>
                      <a:lnTo>
                        <a:pt x="170134" y="5074"/>
                      </a:lnTo>
                      <a:lnTo>
                        <a:pt x="173153" y="4697"/>
                      </a:lnTo>
                      <a:lnTo>
                        <a:pt x="173363" y="4655"/>
                      </a:lnTo>
                      <a:lnTo>
                        <a:pt x="173489" y="4529"/>
                      </a:lnTo>
                      <a:lnTo>
                        <a:pt x="173573" y="4361"/>
                      </a:lnTo>
                      <a:lnTo>
                        <a:pt x="173615" y="4152"/>
                      </a:lnTo>
                      <a:lnTo>
                        <a:pt x="173531" y="3984"/>
                      </a:lnTo>
                      <a:lnTo>
                        <a:pt x="173447" y="3816"/>
                      </a:lnTo>
                      <a:lnTo>
                        <a:pt x="173279" y="3732"/>
                      </a:lnTo>
                      <a:lnTo>
                        <a:pt x="173111" y="3691"/>
                      </a:lnTo>
                      <a:close/>
                      <a:moveTo>
                        <a:pt x="378" y="4026"/>
                      </a:moveTo>
                      <a:lnTo>
                        <a:pt x="252" y="4068"/>
                      </a:lnTo>
                      <a:lnTo>
                        <a:pt x="169" y="4152"/>
                      </a:lnTo>
                      <a:lnTo>
                        <a:pt x="85" y="4236"/>
                      </a:lnTo>
                      <a:lnTo>
                        <a:pt x="1" y="4361"/>
                      </a:lnTo>
                      <a:lnTo>
                        <a:pt x="1" y="4487"/>
                      </a:lnTo>
                      <a:lnTo>
                        <a:pt x="1" y="4613"/>
                      </a:lnTo>
                      <a:lnTo>
                        <a:pt x="43" y="4739"/>
                      </a:lnTo>
                      <a:lnTo>
                        <a:pt x="294" y="5284"/>
                      </a:lnTo>
                      <a:lnTo>
                        <a:pt x="378" y="5410"/>
                      </a:lnTo>
                      <a:lnTo>
                        <a:pt x="462" y="5494"/>
                      </a:lnTo>
                      <a:lnTo>
                        <a:pt x="588" y="5536"/>
                      </a:lnTo>
                      <a:lnTo>
                        <a:pt x="756" y="5578"/>
                      </a:lnTo>
                      <a:lnTo>
                        <a:pt x="840" y="5536"/>
                      </a:lnTo>
                      <a:lnTo>
                        <a:pt x="965" y="5494"/>
                      </a:lnTo>
                      <a:lnTo>
                        <a:pt x="1049" y="5452"/>
                      </a:lnTo>
                      <a:lnTo>
                        <a:pt x="1133" y="5368"/>
                      </a:lnTo>
                      <a:lnTo>
                        <a:pt x="1259" y="5158"/>
                      </a:lnTo>
                      <a:lnTo>
                        <a:pt x="2852" y="5452"/>
                      </a:lnTo>
                      <a:lnTo>
                        <a:pt x="2936" y="5452"/>
                      </a:lnTo>
                      <a:lnTo>
                        <a:pt x="3104" y="5410"/>
                      </a:lnTo>
                      <a:lnTo>
                        <a:pt x="3230" y="5326"/>
                      </a:lnTo>
                      <a:lnTo>
                        <a:pt x="3356" y="5200"/>
                      </a:lnTo>
                      <a:lnTo>
                        <a:pt x="3440" y="5032"/>
                      </a:lnTo>
                      <a:lnTo>
                        <a:pt x="3440" y="4823"/>
                      </a:lnTo>
                      <a:lnTo>
                        <a:pt x="3356" y="4655"/>
                      </a:lnTo>
                      <a:lnTo>
                        <a:pt x="3188" y="4529"/>
                      </a:lnTo>
                      <a:lnTo>
                        <a:pt x="3020" y="4445"/>
                      </a:lnTo>
                      <a:lnTo>
                        <a:pt x="588" y="4026"/>
                      </a:lnTo>
                      <a:close/>
                      <a:moveTo>
                        <a:pt x="166989" y="4403"/>
                      </a:moveTo>
                      <a:lnTo>
                        <a:pt x="163970" y="4781"/>
                      </a:lnTo>
                      <a:lnTo>
                        <a:pt x="163760" y="4823"/>
                      </a:lnTo>
                      <a:lnTo>
                        <a:pt x="163592" y="4949"/>
                      </a:lnTo>
                      <a:lnTo>
                        <a:pt x="163508" y="5116"/>
                      </a:lnTo>
                      <a:lnTo>
                        <a:pt x="163508" y="5326"/>
                      </a:lnTo>
                      <a:lnTo>
                        <a:pt x="163550" y="5536"/>
                      </a:lnTo>
                      <a:lnTo>
                        <a:pt x="163676" y="5661"/>
                      </a:lnTo>
                      <a:lnTo>
                        <a:pt x="163844" y="5745"/>
                      </a:lnTo>
                      <a:lnTo>
                        <a:pt x="164011" y="5787"/>
                      </a:lnTo>
                      <a:lnTo>
                        <a:pt x="164053" y="5787"/>
                      </a:lnTo>
                      <a:lnTo>
                        <a:pt x="167115" y="5410"/>
                      </a:lnTo>
                      <a:lnTo>
                        <a:pt x="167282" y="5368"/>
                      </a:lnTo>
                      <a:lnTo>
                        <a:pt x="167450" y="5242"/>
                      </a:lnTo>
                      <a:lnTo>
                        <a:pt x="167534" y="5074"/>
                      </a:lnTo>
                      <a:lnTo>
                        <a:pt x="167534" y="4865"/>
                      </a:lnTo>
                      <a:lnTo>
                        <a:pt x="167492" y="4697"/>
                      </a:lnTo>
                      <a:lnTo>
                        <a:pt x="167366" y="4529"/>
                      </a:lnTo>
                      <a:lnTo>
                        <a:pt x="167240" y="4445"/>
                      </a:lnTo>
                      <a:lnTo>
                        <a:pt x="167031" y="4403"/>
                      </a:lnTo>
                      <a:close/>
                      <a:moveTo>
                        <a:pt x="5746" y="4949"/>
                      </a:moveTo>
                      <a:lnTo>
                        <a:pt x="5620" y="5032"/>
                      </a:lnTo>
                      <a:lnTo>
                        <a:pt x="5494" y="5200"/>
                      </a:lnTo>
                      <a:lnTo>
                        <a:pt x="5452" y="5368"/>
                      </a:lnTo>
                      <a:lnTo>
                        <a:pt x="5452" y="5578"/>
                      </a:lnTo>
                      <a:lnTo>
                        <a:pt x="5536" y="5745"/>
                      </a:lnTo>
                      <a:lnTo>
                        <a:pt x="5662" y="5871"/>
                      </a:lnTo>
                      <a:lnTo>
                        <a:pt x="5872" y="5955"/>
                      </a:lnTo>
                      <a:lnTo>
                        <a:pt x="8849" y="6416"/>
                      </a:lnTo>
                      <a:lnTo>
                        <a:pt x="9143" y="6416"/>
                      </a:lnTo>
                      <a:lnTo>
                        <a:pt x="9269" y="6291"/>
                      </a:lnTo>
                      <a:lnTo>
                        <a:pt x="9394" y="6165"/>
                      </a:lnTo>
                      <a:lnTo>
                        <a:pt x="9436" y="5997"/>
                      </a:lnTo>
                      <a:lnTo>
                        <a:pt x="9436" y="5787"/>
                      </a:lnTo>
                      <a:lnTo>
                        <a:pt x="9352" y="5620"/>
                      </a:lnTo>
                      <a:lnTo>
                        <a:pt x="9227" y="5494"/>
                      </a:lnTo>
                      <a:lnTo>
                        <a:pt x="9017" y="5410"/>
                      </a:lnTo>
                      <a:lnTo>
                        <a:pt x="5998" y="4949"/>
                      </a:lnTo>
                      <a:close/>
                      <a:moveTo>
                        <a:pt x="160992" y="5116"/>
                      </a:moveTo>
                      <a:lnTo>
                        <a:pt x="160908" y="5158"/>
                      </a:lnTo>
                      <a:lnTo>
                        <a:pt x="157889" y="5494"/>
                      </a:lnTo>
                      <a:lnTo>
                        <a:pt x="157721" y="5578"/>
                      </a:lnTo>
                      <a:lnTo>
                        <a:pt x="157553" y="5703"/>
                      </a:lnTo>
                      <a:lnTo>
                        <a:pt x="157469" y="5871"/>
                      </a:lnTo>
                      <a:lnTo>
                        <a:pt x="157469" y="6081"/>
                      </a:lnTo>
                      <a:lnTo>
                        <a:pt x="157511" y="6249"/>
                      </a:lnTo>
                      <a:lnTo>
                        <a:pt x="157637" y="6374"/>
                      </a:lnTo>
                      <a:lnTo>
                        <a:pt x="157763" y="6500"/>
                      </a:lnTo>
                      <a:lnTo>
                        <a:pt x="158015" y="6500"/>
                      </a:lnTo>
                      <a:lnTo>
                        <a:pt x="161034" y="6165"/>
                      </a:lnTo>
                      <a:lnTo>
                        <a:pt x="161244" y="6081"/>
                      </a:lnTo>
                      <a:lnTo>
                        <a:pt x="161369" y="5955"/>
                      </a:lnTo>
                      <a:lnTo>
                        <a:pt x="161453" y="5787"/>
                      </a:lnTo>
                      <a:lnTo>
                        <a:pt x="161495" y="5578"/>
                      </a:lnTo>
                      <a:lnTo>
                        <a:pt x="161453" y="5410"/>
                      </a:lnTo>
                      <a:lnTo>
                        <a:pt x="161328" y="5242"/>
                      </a:lnTo>
                      <a:lnTo>
                        <a:pt x="161160" y="5158"/>
                      </a:lnTo>
                      <a:lnTo>
                        <a:pt x="160992" y="5116"/>
                      </a:lnTo>
                      <a:close/>
                      <a:moveTo>
                        <a:pt x="154869" y="5871"/>
                      </a:moveTo>
                      <a:lnTo>
                        <a:pt x="151850" y="6249"/>
                      </a:lnTo>
                      <a:lnTo>
                        <a:pt x="151640" y="6291"/>
                      </a:lnTo>
                      <a:lnTo>
                        <a:pt x="151515" y="6416"/>
                      </a:lnTo>
                      <a:lnTo>
                        <a:pt x="151431" y="6626"/>
                      </a:lnTo>
                      <a:lnTo>
                        <a:pt x="151389" y="6794"/>
                      </a:lnTo>
                      <a:lnTo>
                        <a:pt x="151431" y="7003"/>
                      </a:lnTo>
                      <a:lnTo>
                        <a:pt x="151557" y="7129"/>
                      </a:lnTo>
                      <a:lnTo>
                        <a:pt x="151724" y="7213"/>
                      </a:lnTo>
                      <a:lnTo>
                        <a:pt x="151892" y="7255"/>
                      </a:lnTo>
                      <a:lnTo>
                        <a:pt x="151976" y="7255"/>
                      </a:lnTo>
                      <a:lnTo>
                        <a:pt x="154995" y="6878"/>
                      </a:lnTo>
                      <a:lnTo>
                        <a:pt x="155205" y="6836"/>
                      </a:lnTo>
                      <a:lnTo>
                        <a:pt x="155331" y="6710"/>
                      </a:lnTo>
                      <a:lnTo>
                        <a:pt x="155415" y="6500"/>
                      </a:lnTo>
                      <a:lnTo>
                        <a:pt x="155457" y="6332"/>
                      </a:lnTo>
                      <a:lnTo>
                        <a:pt x="155373" y="6123"/>
                      </a:lnTo>
                      <a:lnTo>
                        <a:pt x="155247" y="5997"/>
                      </a:lnTo>
                      <a:lnTo>
                        <a:pt x="155121" y="5913"/>
                      </a:lnTo>
                      <a:lnTo>
                        <a:pt x="154911" y="5871"/>
                      </a:lnTo>
                      <a:close/>
                      <a:moveTo>
                        <a:pt x="11953" y="5871"/>
                      </a:moveTo>
                      <a:lnTo>
                        <a:pt x="11785" y="5913"/>
                      </a:lnTo>
                      <a:lnTo>
                        <a:pt x="11617" y="5997"/>
                      </a:lnTo>
                      <a:lnTo>
                        <a:pt x="11533" y="6123"/>
                      </a:lnTo>
                      <a:lnTo>
                        <a:pt x="11449" y="6291"/>
                      </a:lnTo>
                      <a:lnTo>
                        <a:pt x="11449" y="6500"/>
                      </a:lnTo>
                      <a:lnTo>
                        <a:pt x="11533" y="6668"/>
                      </a:lnTo>
                      <a:lnTo>
                        <a:pt x="11701" y="6836"/>
                      </a:lnTo>
                      <a:lnTo>
                        <a:pt x="11869" y="6878"/>
                      </a:lnTo>
                      <a:lnTo>
                        <a:pt x="14888" y="7339"/>
                      </a:lnTo>
                      <a:lnTo>
                        <a:pt x="14972" y="7339"/>
                      </a:lnTo>
                      <a:lnTo>
                        <a:pt x="15140" y="7297"/>
                      </a:lnTo>
                      <a:lnTo>
                        <a:pt x="15307" y="7213"/>
                      </a:lnTo>
                      <a:lnTo>
                        <a:pt x="15433" y="7087"/>
                      </a:lnTo>
                      <a:lnTo>
                        <a:pt x="15475" y="6920"/>
                      </a:lnTo>
                      <a:lnTo>
                        <a:pt x="15475" y="6710"/>
                      </a:lnTo>
                      <a:lnTo>
                        <a:pt x="15391" y="6542"/>
                      </a:lnTo>
                      <a:lnTo>
                        <a:pt x="15265" y="6416"/>
                      </a:lnTo>
                      <a:lnTo>
                        <a:pt x="15056" y="6332"/>
                      </a:lnTo>
                      <a:lnTo>
                        <a:pt x="12036" y="5871"/>
                      </a:lnTo>
                      <a:close/>
                      <a:moveTo>
                        <a:pt x="148873" y="6584"/>
                      </a:moveTo>
                      <a:lnTo>
                        <a:pt x="148789" y="6626"/>
                      </a:lnTo>
                      <a:lnTo>
                        <a:pt x="145769" y="6962"/>
                      </a:lnTo>
                      <a:lnTo>
                        <a:pt x="145602" y="7045"/>
                      </a:lnTo>
                      <a:lnTo>
                        <a:pt x="145434" y="7171"/>
                      </a:lnTo>
                      <a:lnTo>
                        <a:pt x="145350" y="7339"/>
                      </a:lnTo>
                      <a:lnTo>
                        <a:pt x="145350" y="7549"/>
                      </a:lnTo>
                      <a:lnTo>
                        <a:pt x="145392" y="7716"/>
                      </a:lnTo>
                      <a:lnTo>
                        <a:pt x="145518" y="7842"/>
                      </a:lnTo>
                      <a:lnTo>
                        <a:pt x="145644" y="7968"/>
                      </a:lnTo>
                      <a:lnTo>
                        <a:pt x="145895" y="7968"/>
                      </a:lnTo>
                      <a:lnTo>
                        <a:pt x="148915" y="7632"/>
                      </a:lnTo>
                      <a:lnTo>
                        <a:pt x="149124" y="7549"/>
                      </a:lnTo>
                      <a:lnTo>
                        <a:pt x="149250" y="7423"/>
                      </a:lnTo>
                      <a:lnTo>
                        <a:pt x="149376" y="7255"/>
                      </a:lnTo>
                      <a:lnTo>
                        <a:pt x="149376" y="7045"/>
                      </a:lnTo>
                      <a:lnTo>
                        <a:pt x="149334" y="6878"/>
                      </a:lnTo>
                      <a:lnTo>
                        <a:pt x="149208" y="6752"/>
                      </a:lnTo>
                      <a:lnTo>
                        <a:pt x="149040" y="6626"/>
                      </a:lnTo>
                      <a:lnTo>
                        <a:pt x="148873" y="6584"/>
                      </a:lnTo>
                      <a:close/>
                      <a:moveTo>
                        <a:pt x="17991" y="6752"/>
                      </a:moveTo>
                      <a:lnTo>
                        <a:pt x="17824" y="6794"/>
                      </a:lnTo>
                      <a:lnTo>
                        <a:pt x="17656" y="6878"/>
                      </a:lnTo>
                      <a:lnTo>
                        <a:pt x="17572" y="7003"/>
                      </a:lnTo>
                      <a:lnTo>
                        <a:pt x="17488" y="7213"/>
                      </a:lnTo>
                      <a:lnTo>
                        <a:pt x="17530" y="7381"/>
                      </a:lnTo>
                      <a:lnTo>
                        <a:pt x="17614" y="7591"/>
                      </a:lnTo>
                      <a:lnTo>
                        <a:pt x="17740" y="7716"/>
                      </a:lnTo>
                      <a:lnTo>
                        <a:pt x="17949" y="7758"/>
                      </a:lnTo>
                      <a:lnTo>
                        <a:pt x="20969" y="8178"/>
                      </a:lnTo>
                      <a:lnTo>
                        <a:pt x="21220" y="8178"/>
                      </a:lnTo>
                      <a:lnTo>
                        <a:pt x="21346" y="8052"/>
                      </a:lnTo>
                      <a:lnTo>
                        <a:pt x="21472" y="7926"/>
                      </a:lnTo>
                      <a:lnTo>
                        <a:pt x="21514" y="7758"/>
                      </a:lnTo>
                      <a:lnTo>
                        <a:pt x="21514" y="7549"/>
                      </a:lnTo>
                      <a:lnTo>
                        <a:pt x="21430" y="7381"/>
                      </a:lnTo>
                      <a:lnTo>
                        <a:pt x="21262" y="7255"/>
                      </a:lnTo>
                      <a:lnTo>
                        <a:pt x="21094" y="7171"/>
                      </a:lnTo>
                      <a:lnTo>
                        <a:pt x="18075" y="6752"/>
                      </a:lnTo>
                      <a:close/>
                      <a:moveTo>
                        <a:pt x="277657" y="4236"/>
                      </a:moveTo>
                      <a:lnTo>
                        <a:pt x="277448" y="4278"/>
                      </a:lnTo>
                      <a:lnTo>
                        <a:pt x="277322" y="4403"/>
                      </a:lnTo>
                      <a:lnTo>
                        <a:pt x="277196" y="4529"/>
                      </a:lnTo>
                      <a:lnTo>
                        <a:pt x="277154" y="4739"/>
                      </a:lnTo>
                      <a:lnTo>
                        <a:pt x="277154" y="7800"/>
                      </a:lnTo>
                      <a:lnTo>
                        <a:pt x="277196" y="8010"/>
                      </a:lnTo>
                      <a:lnTo>
                        <a:pt x="277322" y="8178"/>
                      </a:lnTo>
                      <a:lnTo>
                        <a:pt x="277448" y="8262"/>
                      </a:lnTo>
                      <a:lnTo>
                        <a:pt x="277657" y="8303"/>
                      </a:lnTo>
                      <a:lnTo>
                        <a:pt x="277867" y="8262"/>
                      </a:lnTo>
                      <a:lnTo>
                        <a:pt x="278035" y="8178"/>
                      </a:lnTo>
                      <a:lnTo>
                        <a:pt x="278119" y="8010"/>
                      </a:lnTo>
                      <a:lnTo>
                        <a:pt x="278160" y="7800"/>
                      </a:lnTo>
                      <a:lnTo>
                        <a:pt x="278160" y="4739"/>
                      </a:lnTo>
                      <a:lnTo>
                        <a:pt x="278119" y="4529"/>
                      </a:lnTo>
                      <a:lnTo>
                        <a:pt x="278035" y="4403"/>
                      </a:lnTo>
                      <a:lnTo>
                        <a:pt x="277867" y="4278"/>
                      </a:lnTo>
                      <a:lnTo>
                        <a:pt x="277657" y="4236"/>
                      </a:lnTo>
                      <a:close/>
                      <a:moveTo>
                        <a:pt x="142750" y="7339"/>
                      </a:moveTo>
                      <a:lnTo>
                        <a:pt x="139731" y="7674"/>
                      </a:lnTo>
                      <a:lnTo>
                        <a:pt x="139521" y="7716"/>
                      </a:lnTo>
                      <a:lnTo>
                        <a:pt x="139353" y="7842"/>
                      </a:lnTo>
                      <a:lnTo>
                        <a:pt x="139269" y="8052"/>
                      </a:lnTo>
                      <a:lnTo>
                        <a:pt x="139269" y="8220"/>
                      </a:lnTo>
                      <a:lnTo>
                        <a:pt x="139311" y="8429"/>
                      </a:lnTo>
                      <a:lnTo>
                        <a:pt x="139437" y="8555"/>
                      </a:lnTo>
                      <a:lnTo>
                        <a:pt x="139605" y="8639"/>
                      </a:lnTo>
                      <a:lnTo>
                        <a:pt x="139773" y="8681"/>
                      </a:lnTo>
                      <a:lnTo>
                        <a:pt x="139815" y="8681"/>
                      </a:lnTo>
                      <a:lnTo>
                        <a:pt x="142876" y="8345"/>
                      </a:lnTo>
                      <a:lnTo>
                        <a:pt x="143044" y="8262"/>
                      </a:lnTo>
                      <a:lnTo>
                        <a:pt x="143211" y="8136"/>
                      </a:lnTo>
                      <a:lnTo>
                        <a:pt x="143295" y="7968"/>
                      </a:lnTo>
                      <a:lnTo>
                        <a:pt x="143295" y="7758"/>
                      </a:lnTo>
                      <a:lnTo>
                        <a:pt x="143253" y="7591"/>
                      </a:lnTo>
                      <a:lnTo>
                        <a:pt x="143127" y="7465"/>
                      </a:lnTo>
                      <a:lnTo>
                        <a:pt x="143002" y="7339"/>
                      </a:lnTo>
                      <a:close/>
                      <a:moveTo>
                        <a:pt x="23862" y="7591"/>
                      </a:moveTo>
                      <a:lnTo>
                        <a:pt x="23695" y="7716"/>
                      </a:lnTo>
                      <a:lnTo>
                        <a:pt x="23611" y="7842"/>
                      </a:lnTo>
                      <a:lnTo>
                        <a:pt x="23527" y="8010"/>
                      </a:lnTo>
                      <a:lnTo>
                        <a:pt x="23569" y="8220"/>
                      </a:lnTo>
                      <a:lnTo>
                        <a:pt x="23653" y="8387"/>
                      </a:lnTo>
                      <a:lnTo>
                        <a:pt x="23778" y="8513"/>
                      </a:lnTo>
                      <a:lnTo>
                        <a:pt x="23988" y="8597"/>
                      </a:lnTo>
                      <a:lnTo>
                        <a:pt x="27007" y="8974"/>
                      </a:lnTo>
                      <a:lnTo>
                        <a:pt x="27091" y="8974"/>
                      </a:lnTo>
                      <a:lnTo>
                        <a:pt x="27259" y="8932"/>
                      </a:lnTo>
                      <a:lnTo>
                        <a:pt x="27427" y="8849"/>
                      </a:lnTo>
                      <a:lnTo>
                        <a:pt x="27511" y="8681"/>
                      </a:lnTo>
                      <a:lnTo>
                        <a:pt x="27595" y="8513"/>
                      </a:lnTo>
                      <a:lnTo>
                        <a:pt x="27553" y="8303"/>
                      </a:lnTo>
                      <a:lnTo>
                        <a:pt x="27469" y="8136"/>
                      </a:lnTo>
                      <a:lnTo>
                        <a:pt x="27343" y="8010"/>
                      </a:lnTo>
                      <a:lnTo>
                        <a:pt x="27133" y="7968"/>
                      </a:lnTo>
                      <a:lnTo>
                        <a:pt x="24114" y="7591"/>
                      </a:lnTo>
                      <a:close/>
                      <a:moveTo>
                        <a:pt x="136669" y="8010"/>
                      </a:moveTo>
                      <a:lnTo>
                        <a:pt x="133650" y="8345"/>
                      </a:lnTo>
                      <a:lnTo>
                        <a:pt x="133440" y="8387"/>
                      </a:lnTo>
                      <a:lnTo>
                        <a:pt x="133314" y="8513"/>
                      </a:lnTo>
                      <a:lnTo>
                        <a:pt x="133189" y="8681"/>
                      </a:lnTo>
                      <a:lnTo>
                        <a:pt x="133189" y="8891"/>
                      </a:lnTo>
                      <a:lnTo>
                        <a:pt x="133231" y="9100"/>
                      </a:lnTo>
                      <a:lnTo>
                        <a:pt x="133356" y="9226"/>
                      </a:lnTo>
                      <a:lnTo>
                        <a:pt x="133524" y="9310"/>
                      </a:lnTo>
                      <a:lnTo>
                        <a:pt x="133692" y="9352"/>
                      </a:lnTo>
                      <a:lnTo>
                        <a:pt x="133734" y="9352"/>
                      </a:lnTo>
                      <a:lnTo>
                        <a:pt x="136795" y="9016"/>
                      </a:lnTo>
                      <a:lnTo>
                        <a:pt x="136963" y="8974"/>
                      </a:lnTo>
                      <a:lnTo>
                        <a:pt x="137131" y="8849"/>
                      </a:lnTo>
                      <a:lnTo>
                        <a:pt x="137215" y="8681"/>
                      </a:lnTo>
                      <a:lnTo>
                        <a:pt x="137256" y="8471"/>
                      </a:lnTo>
                      <a:lnTo>
                        <a:pt x="137173" y="8262"/>
                      </a:lnTo>
                      <a:lnTo>
                        <a:pt x="137089" y="8136"/>
                      </a:lnTo>
                      <a:lnTo>
                        <a:pt x="136921" y="8052"/>
                      </a:lnTo>
                      <a:lnTo>
                        <a:pt x="136711" y="8010"/>
                      </a:lnTo>
                      <a:close/>
                      <a:moveTo>
                        <a:pt x="30111" y="8303"/>
                      </a:moveTo>
                      <a:lnTo>
                        <a:pt x="29943" y="8345"/>
                      </a:lnTo>
                      <a:lnTo>
                        <a:pt x="29775" y="8429"/>
                      </a:lnTo>
                      <a:lnTo>
                        <a:pt x="29649" y="8597"/>
                      </a:lnTo>
                      <a:lnTo>
                        <a:pt x="29607" y="8765"/>
                      </a:lnTo>
                      <a:lnTo>
                        <a:pt x="29649" y="8974"/>
                      </a:lnTo>
                      <a:lnTo>
                        <a:pt x="29733" y="9142"/>
                      </a:lnTo>
                      <a:lnTo>
                        <a:pt x="29859" y="9268"/>
                      </a:lnTo>
                      <a:lnTo>
                        <a:pt x="30069" y="9310"/>
                      </a:lnTo>
                      <a:lnTo>
                        <a:pt x="33088" y="9687"/>
                      </a:lnTo>
                      <a:lnTo>
                        <a:pt x="33172" y="9687"/>
                      </a:lnTo>
                      <a:lnTo>
                        <a:pt x="33340" y="9645"/>
                      </a:lnTo>
                      <a:lnTo>
                        <a:pt x="33507" y="9562"/>
                      </a:lnTo>
                      <a:lnTo>
                        <a:pt x="33591" y="9394"/>
                      </a:lnTo>
                      <a:lnTo>
                        <a:pt x="33675" y="9226"/>
                      </a:lnTo>
                      <a:lnTo>
                        <a:pt x="33633" y="9016"/>
                      </a:lnTo>
                      <a:lnTo>
                        <a:pt x="33549" y="8849"/>
                      </a:lnTo>
                      <a:lnTo>
                        <a:pt x="33424" y="8723"/>
                      </a:lnTo>
                      <a:lnTo>
                        <a:pt x="33214" y="8681"/>
                      </a:lnTo>
                      <a:lnTo>
                        <a:pt x="30195" y="8303"/>
                      </a:lnTo>
                      <a:close/>
                      <a:moveTo>
                        <a:pt x="130589" y="8639"/>
                      </a:moveTo>
                      <a:lnTo>
                        <a:pt x="127569" y="8974"/>
                      </a:lnTo>
                      <a:lnTo>
                        <a:pt x="127360" y="9016"/>
                      </a:lnTo>
                      <a:lnTo>
                        <a:pt x="127234" y="9142"/>
                      </a:lnTo>
                      <a:lnTo>
                        <a:pt x="127150" y="9310"/>
                      </a:lnTo>
                      <a:lnTo>
                        <a:pt x="127108" y="9520"/>
                      </a:lnTo>
                      <a:lnTo>
                        <a:pt x="127150" y="9687"/>
                      </a:lnTo>
                      <a:lnTo>
                        <a:pt x="127276" y="9855"/>
                      </a:lnTo>
                      <a:lnTo>
                        <a:pt x="127443" y="9939"/>
                      </a:lnTo>
                      <a:lnTo>
                        <a:pt x="127611" y="9981"/>
                      </a:lnTo>
                      <a:lnTo>
                        <a:pt x="127653" y="9981"/>
                      </a:lnTo>
                      <a:lnTo>
                        <a:pt x="130714" y="9687"/>
                      </a:lnTo>
                      <a:lnTo>
                        <a:pt x="130882" y="9603"/>
                      </a:lnTo>
                      <a:lnTo>
                        <a:pt x="131050" y="9478"/>
                      </a:lnTo>
                      <a:lnTo>
                        <a:pt x="131134" y="9310"/>
                      </a:lnTo>
                      <a:lnTo>
                        <a:pt x="131176" y="9100"/>
                      </a:lnTo>
                      <a:lnTo>
                        <a:pt x="131092" y="8932"/>
                      </a:lnTo>
                      <a:lnTo>
                        <a:pt x="131008" y="8807"/>
                      </a:lnTo>
                      <a:lnTo>
                        <a:pt x="130840" y="8681"/>
                      </a:lnTo>
                      <a:lnTo>
                        <a:pt x="130673" y="8639"/>
                      </a:lnTo>
                      <a:close/>
                      <a:moveTo>
                        <a:pt x="36191" y="8974"/>
                      </a:moveTo>
                      <a:lnTo>
                        <a:pt x="36024" y="9016"/>
                      </a:lnTo>
                      <a:lnTo>
                        <a:pt x="35856" y="9100"/>
                      </a:lnTo>
                      <a:lnTo>
                        <a:pt x="35730" y="9268"/>
                      </a:lnTo>
                      <a:lnTo>
                        <a:pt x="35688" y="9436"/>
                      </a:lnTo>
                      <a:lnTo>
                        <a:pt x="35730" y="9645"/>
                      </a:lnTo>
                      <a:lnTo>
                        <a:pt x="35814" y="9813"/>
                      </a:lnTo>
                      <a:lnTo>
                        <a:pt x="35940" y="9939"/>
                      </a:lnTo>
                      <a:lnTo>
                        <a:pt x="36149" y="9981"/>
                      </a:lnTo>
                      <a:lnTo>
                        <a:pt x="39169" y="10316"/>
                      </a:lnTo>
                      <a:lnTo>
                        <a:pt x="39253" y="10316"/>
                      </a:lnTo>
                      <a:lnTo>
                        <a:pt x="39420" y="10274"/>
                      </a:lnTo>
                      <a:lnTo>
                        <a:pt x="39588" y="10191"/>
                      </a:lnTo>
                      <a:lnTo>
                        <a:pt x="39672" y="10023"/>
                      </a:lnTo>
                      <a:lnTo>
                        <a:pt x="39756" y="9855"/>
                      </a:lnTo>
                      <a:lnTo>
                        <a:pt x="39714" y="9645"/>
                      </a:lnTo>
                      <a:lnTo>
                        <a:pt x="39630" y="9478"/>
                      </a:lnTo>
                      <a:lnTo>
                        <a:pt x="39462" y="9352"/>
                      </a:lnTo>
                      <a:lnTo>
                        <a:pt x="39295" y="9310"/>
                      </a:lnTo>
                      <a:lnTo>
                        <a:pt x="36233" y="8974"/>
                      </a:lnTo>
                      <a:close/>
                      <a:moveTo>
                        <a:pt x="124550" y="9268"/>
                      </a:moveTo>
                      <a:lnTo>
                        <a:pt x="121489" y="9520"/>
                      </a:lnTo>
                      <a:lnTo>
                        <a:pt x="121321" y="9603"/>
                      </a:lnTo>
                      <a:lnTo>
                        <a:pt x="121153" y="9729"/>
                      </a:lnTo>
                      <a:lnTo>
                        <a:pt x="121069" y="9897"/>
                      </a:lnTo>
                      <a:lnTo>
                        <a:pt x="121027" y="10065"/>
                      </a:lnTo>
                      <a:lnTo>
                        <a:pt x="121069" y="10274"/>
                      </a:lnTo>
                      <a:lnTo>
                        <a:pt x="121195" y="10400"/>
                      </a:lnTo>
                      <a:lnTo>
                        <a:pt x="121363" y="10526"/>
                      </a:lnTo>
                      <a:lnTo>
                        <a:pt x="121572" y="10526"/>
                      </a:lnTo>
                      <a:lnTo>
                        <a:pt x="124634" y="10274"/>
                      </a:lnTo>
                      <a:lnTo>
                        <a:pt x="124843" y="10191"/>
                      </a:lnTo>
                      <a:lnTo>
                        <a:pt x="124969" y="10065"/>
                      </a:lnTo>
                      <a:lnTo>
                        <a:pt x="125053" y="9897"/>
                      </a:lnTo>
                      <a:lnTo>
                        <a:pt x="125095" y="9729"/>
                      </a:lnTo>
                      <a:lnTo>
                        <a:pt x="125053" y="9520"/>
                      </a:lnTo>
                      <a:lnTo>
                        <a:pt x="124927" y="9394"/>
                      </a:lnTo>
                      <a:lnTo>
                        <a:pt x="124760" y="9268"/>
                      </a:lnTo>
                      <a:close/>
                      <a:moveTo>
                        <a:pt x="42272" y="9562"/>
                      </a:moveTo>
                      <a:lnTo>
                        <a:pt x="42104" y="9603"/>
                      </a:lnTo>
                      <a:lnTo>
                        <a:pt x="41937" y="9687"/>
                      </a:lnTo>
                      <a:lnTo>
                        <a:pt x="41811" y="9855"/>
                      </a:lnTo>
                      <a:lnTo>
                        <a:pt x="41769" y="10023"/>
                      </a:lnTo>
                      <a:lnTo>
                        <a:pt x="41811" y="10232"/>
                      </a:lnTo>
                      <a:lnTo>
                        <a:pt x="41895" y="10400"/>
                      </a:lnTo>
                      <a:lnTo>
                        <a:pt x="42020" y="10526"/>
                      </a:lnTo>
                      <a:lnTo>
                        <a:pt x="42230" y="10610"/>
                      </a:lnTo>
                      <a:lnTo>
                        <a:pt x="45291" y="10862"/>
                      </a:lnTo>
                      <a:lnTo>
                        <a:pt x="45333" y="10862"/>
                      </a:lnTo>
                      <a:lnTo>
                        <a:pt x="45501" y="10820"/>
                      </a:lnTo>
                      <a:lnTo>
                        <a:pt x="45669" y="10736"/>
                      </a:lnTo>
                      <a:lnTo>
                        <a:pt x="45795" y="10568"/>
                      </a:lnTo>
                      <a:lnTo>
                        <a:pt x="45837" y="10400"/>
                      </a:lnTo>
                      <a:lnTo>
                        <a:pt x="45795" y="10191"/>
                      </a:lnTo>
                      <a:lnTo>
                        <a:pt x="45711" y="10023"/>
                      </a:lnTo>
                      <a:lnTo>
                        <a:pt x="45543" y="9897"/>
                      </a:lnTo>
                      <a:lnTo>
                        <a:pt x="45375" y="9855"/>
                      </a:lnTo>
                      <a:lnTo>
                        <a:pt x="42314" y="9562"/>
                      </a:lnTo>
                      <a:close/>
                      <a:moveTo>
                        <a:pt x="2014" y="7255"/>
                      </a:moveTo>
                      <a:lnTo>
                        <a:pt x="1888" y="7297"/>
                      </a:lnTo>
                      <a:lnTo>
                        <a:pt x="1762" y="7465"/>
                      </a:lnTo>
                      <a:lnTo>
                        <a:pt x="1636" y="7632"/>
                      </a:lnTo>
                      <a:lnTo>
                        <a:pt x="1636" y="7800"/>
                      </a:lnTo>
                      <a:lnTo>
                        <a:pt x="1678" y="8010"/>
                      </a:lnTo>
                      <a:lnTo>
                        <a:pt x="2433" y="9352"/>
                      </a:lnTo>
                      <a:lnTo>
                        <a:pt x="3188" y="10694"/>
                      </a:lnTo>
                      <a:lnTo>
                        <a:pt x="3272" y="10778"/>
                      </a:lnTo>
                      <a:lnTo>
                        <a:pt x="3398" y="10862"/>
                      </a:lnTo>
                      <a:lnTo>
                        <a:pt x="3523" y="10903"/>
                      </a:lnTo>
                      <a:lnTo>
                        <a:pt x="3649" y="10945"/>
                      </a:lnTo>
                      <a:lnTo>
                        <a:pt x="3775" y="10903"/>
                      </a:lnTo>
                      <a:lnTo>
                        <a:pt x="3901" y="10862"/>
                      </a:lnTo>
                      <a:lnTo>
                        <a:pt x="4027" y="10736"/>
                      </a:lnTo>
                      <a:lnTo>
                        <a:pt x="4111" y="10568"/>
                      </a:lnTo>
                      <a:lnTo>
                        <a:pt x="4152" y="10358"/>
                      </a:lnTo>
                      <a:lnTo>
                        <a:pt x="4069" y="10149"/>
                      </a:lnTo>
                      <a:lnTo>
                        <a:pt x="3314" y="8849"/>
                      </a:lnTo>
                      <a:lnTo>
                        <a:pt x="2601" y="7507"/>
                      </a:lnTo>
                      <a:lnTo>
                        <a:pt x="2517" y="7423"/>
                      </a:lnTo>
                      <a:lnTo>
                        <a:pt x="2391" y="7339"/>
                      </a:lnTo>
                      <a:lnTo>
                        <a:pt x="2265" y="7255"/>
                      </a:lnTo>
                      <a:close/>
                      <a:moveTo>
                        <a:pt x="118469" y="9771"/>
                      </a:moveTo>
                      <a:lnTo>
                        <a:pt x="115408" y="10023"/>
                      </a:lnTo>
                      <a:lnTo>
                        <a:pt x="115240" y="10107"/>
                      </a:lnTo>
                      <a:lnTo>
                        <a:pt x="115072" y="10191"/>
                      </a:lnTo>
                      <a:lnTo>
                        <a:pt x="114989" y="10358"/>
                      </a:lnTo>
                      <a:lnTo>
                        <a:pt x="114947" y="10568"/>
                      </a:lnTo>
                      <a:lnTo>
                        <a:pt x="114989" y="10778"/>
                      </a:lnTo>
                      <a:lnTo>
                        <a:pt x="115114" y="10903"/>
                      </a:lnTo>
                      <a:lnTo>
                        <a:pt x="115282" y="11029"/>
                      </a:lnTo>
                      <a:lnTo>
                        <a:pt x="115492" y="11029"/>
                      </a:lnTo>
                      <a:lnTo>
                        <a:pt x="118553" y="10820"/>
                      </a:lnTo>
                      <a:lnTo>
                        <a:pt x="118721" y="10736"/>
                      </a:lnTo>
                      <a:lnTo>
                        <a:pt x="118889" y="10610"/>
                      </a:lnTo>
                      <a:lnTo>
                        <a:pt x="118972" y="10442"/>
                      </a:lnTo>
                      <a:lnTo>
                        <a:pt x="119014" y="10274"/>
                      </a:lnTo>
                      <a:lnTo>
                        <a:pt x="118972" y="10065"/>
                      </a:lnTo>
                      <a:lnTo>
                        <a:pt x="118847" y="9939"/>
                      </a:lnTo>
                      <a:lnTo>
                        <a:pt x="118679" y="9813"/>
                      </a:lnTo>
                      <a:lnTo>
                        <a:pt x="118511" y="9771"/>
                      </a:lnTo>
                      <a:close/>
                      <a:moveTo>
                        <a:pt x="48185" y="10107"/>
                      </a:moveTo>
                      <a:lnTo>
                        <a:pt x="48017" y="10232"/>
                      </a:lnTo>
                      <a:lnTo>
                        <a:pt x="47933" y="10358"/>
                      </a:lnTo>
                      <a:lnTo>
                        <a:pt x="47849" y="10568"/>
                      </a:lnTo>
                      <a:lnTo>
                        <a:pt x="47891" y="10778"/>
                      </a:lnTo>
                      <a:lnTo>
                        <a:pt x="47975" y="10945"/>
                      </a:lnTo>
                      <a:lnTo>
                        <a:pt x="48143" y="11029"/>
                      </a:lnTo>
                      <a:lnTo>
                        <a:pt x="48311" y="11113"/>
                      </a:lnTo>
                      <a:lnTo>
                        <a:pt x="51372" y="11323"/>
                      </a:lnTo>
                      <a:lnTo>
                        <a:pt x="51414" y="11323"/>
                      </a:lnTo>
                      <a:lnTo>
                        <a:pt x="51624" y="11281"/>
                      </a:lnTo>
                      <a:lnTo>
                        <a:pt x="51750" y="11197"/>
                      </a:lnTo>
                      <a:lnTo>
                        <a:pt x="51875" y="11029"/>
                      </a:lnTo>
                      <a:lnTo>
                        <a:pt x="51917" y="10862"/>
                      </a:lnTo>
                      <a:lnTo>
                        <a:pt x="51917" y="10652"/>
                      </a:lnTo>
                      <a:lnTo>
                        <a:pt x="51791" y="10484"/>
                      </a:lnTo>
                      <a:lnTo>
                        <a:pt x="51666" y="10358"/>
                      </a:lnTo>
                      <a:lnTo>
                        <a:pt x="51456" y="10316"/>
                      </a:lnTo>
                      <a:lnTo>
                        <a:pt x="48395" y="10107"/>
                      </a:lnTo>
                      <a:close/>
                      <a:moveTo>
                        <a:pt x="112389" y="10274"/>
                      </a:moveTo>
                      <a:lnTo>
                        <a:pt x="109327" y="10484"/>
                      </a:lnTo>
                      <a:lnTo>
                        <a:pt x="109160" y="10526"/>
                      </a:lnTo>
                      <a:lnTo>
                        <a:pt x="108992" y="10652"/>
                      </a:lnTo>
                      <a:lnTo>
                        <a:pt x="108908" y="10820"/>
                      </a:lnTo>
                      <a:lnTo>
                        <a:pt x="108866" y="10987"/>
                      </a:lnTo>
                      <a:lnTo>
                        <a:pt x="108908" y="11197"/>
                      </a:lnTo>
                      <a:lnTo>
                        <a:pt x="109034" y="11365"/>
                      </a:lnTo>
                      <a:lnTo>
                        <a:pt x="109201" y="11449"/>
                      </a:lnTo>
                      <a:lnTo>
                        <a:pt x="109369" y="11491"/>
                      </a:lnTo>
                      <a:lnTo>
                        <a:pt x="109411" y="11491"/>
                      </a:lnTo>
                      <a:lnTo>
                        <a:pt x="112472" y="11281"/>
                      </a:lnTo>
                      <a:lnTo>
                        <a:pt x="112640" y="11239"/>
                      </a:lnTo>
                      <a:lnTo>
                        <a:pt x="112808" y="11113"/>
                      </a:lnTo>
                      <a:lnTo>
                        <a:pt x="112892" y="10945"/>
                      </a:lnTo>
                      <a:lnTo>
                        <a:pt x="112934" y="10736"/>
                      </a:lnTo>
                      <a:lnTo>
                        <a:pt x="112892" y="10526"/>
                      </a:lnTo>
                      <a:lnTo>
                        <a:pt x="112766" y="10400"/>
                      </a:lnTo>
                      <a:lnTo>
                        <a:pt x="112598" y="10274"/>
                      </a:lnTo>
                      <a:close/>
                      <a:moveTo>
                        <a:pt x="54475" y="10526"/>
                      </a:moveTo>
                      <a:lnTo>
                        <a:pt x="54266" y="10568"/>
                      </a:lnTo>
                      <a:lnTo>
                        <a:pt x="54140" y="10652"/>
                      </a:lnTo>
                      <a:lnTo>
                        <a:pt x="54014" y="10820"/>
                      </a:lnTo>
                      <a:lnTo>
                        <a:pt x="53972" y="10987"/>
                      </a:lnTo>
                      <a:lnTo>
                        <a:pt x="53972" y="11197"/>
                      </a:lnTo>
                      <a:lnTo>
                        <a:pt x="54098" y="11365"/>
                      </a:lnTo>
                      <a:lnTo>
                        <a:pt x="54224" y="11491"/>
                      </a:lnTo>
                      <a:lnTo>
                        <a:pt x="54433" y="11532"/>
                      </a:lnTo>
                      <a:lnTo>
                        <a:pt x="57495" y="11742"/>
                      </a:lnTo>
                      <a:lnTo>
                        <a:pt x="57537" y="11742"/>
                      </a:lnTo>
                      <a:lnTo>
                        <a:pt x="57704" y="11700"/>
                      </a:lnTo>
                      <a:lnTo>
                        <a:pt x="57872" y="11574"/>
                      </a:lnTo>
                      <a:lnTo>
                        <a:pt x="57956" y="11449"/>
                      </a:lnTo>
                      <a:lnTo>
                        <a:pt x="58040" y="11239"/>
                      </a:lnTo>
                      <a:lnTo>
                        <a:pt x="57998" y="11029"/>
                      </a:lnTo>
                      <a:lnTo>
                        <a:pt x="57914" y="10862"/>
                      </a:lnTo>
                      <a:lnTo>
                        <a:pt x="57746" y="10778"/>
                      </a:lnTo>
                      <a:lnTo>
                        <a:pt x="57537" y="10694"/>
                      </a:lnTo>
                      <a:lnTo>
                        <a:pt x="54517" y="10526"/>
                      </a:lnTo>
                      <a:close/>
                      <a:moveTo>
                        <a:pt x="106308" y="10652"/>
                      </a:moveTo>
                      <a:lnTo>
                        <a:pt x="103247" y="10820"/>
                      </a:lnTo>
                      <a:lnTo>
                        <a:pt x="103079" y="10862"/>
                      </a:lnTo>
                      <a:lnTo>
                        <a:pt x="102911" y="10987"/>
                      </a:lnTo>
                      <a:lnTo>
                        <a:pt x="102785" y="11155"/>
                      </a:lnTo>
                      <a:lnTo>
                        <a:pt x="102785" y="11365"/>
                      </a:lnTo>
                      <a:lnTo>
                        <a:pt x="102827" y="11532"/>
                      </a:lnTo>
                      <a:lnTo>
                        <a:pt x="102953" y="11700"/>
                      </a:lnTo>
                      <a:lnTo>
                        <a:pt x="103079" y="11784"/>
                      </a:lnTo>
                      <a:lnTo>
                        <a:pt x="103289" y="11826"/>
                      </a:lnTo>
                      <a:lnTo>
                        <a:pt x="103330" y="11826"/>
                      </a:lnTo>
                      <a:lnTo>
                        <a:pt x="106350" y="11658"/>
                      </a:lnTo>
                      <a:lnTo>
                        <a:pt x="106559" y="11616"/>
                      </a:lnTo>
                      <a:lnTo>
                        <a:pt x="106727" y="11491"/>
                      </a:lnTo>
                      <a:lnTo>
                        <a:pt x="106811" y="11323"/>
                      </a:lnTo>
                      <a:lnTo>
                        <a:pt x="106853" y="11113"/>
                      </a:lnTo>
                      <a:lnTo>
                        <a:pt x="106811" y="10945"/>
                      </a:lnTo>
                      <a:lnTo>
                        <a:pt x="106685" y="10778"/>
                      </a:lnTo>
                      <a:lnTo>
                        <a:pt x="106518" y="10694"/>
                      </a:lnTo>
                      <a:lnTo>
                        <a:pt x="106350" y="10652"/>
                      </a:lnTo>
                      <a:close/>
                      <a:moveTo>
                        <a:pt x="60556" y="10862"/>
                      </a:moveTo>
                      <a:lnTo>
                        <a:pt x="60388" y="10903"/>
                      </a:lnTo>
                      <a:lnTo>
                        <a:pt x="60221" y="10987"/>
                      </a:lnTo>
                      <a:lnTo>
                        <a:pt x="60095" y="11155"/>
                      </a:lnTo>
                      <a:lnTo>
                        <a:pt x="60053" y="11365"/>
                      </a:lnTo>
                      <a:lnTo>
                        <a:pt x="60095" y="11532"/>
                      </a:lnTo>
                      <a:lnTo>
                        <a:pt x="60179" y="11700"/>
                      </a:lnTo>
                      <a:lnTo>
                        <a:pt x="60346" y="11826"/>
                      </a:lnTo>
                      <a:lnTo>
                        <a:pt x="60556" y="11868"/>
                      </a:lnTo>
                      <a:lnTo>
                        <a:pt x="63617" y="12036"/>
                      </a:lnTo>
                      <a:lnTo>
                        <a:pt x="63827" y="11994"/>
                      </a:lnTo>
                      <a:lnTo>
                        <a:pt x="63953" y="11868"/>
                      </a:lnTo>
                      <a:lnTo>
                        <a:pt x="64079" y="11742"/>
                      </a:lnTo>
                      <a:lnTo>
                        <a:pt x="64121" y="11532"/>
                      </a:lnTo>
                      <a:lnTo>
                        <a:pt x="64079" y="11323"/>
                      </a:lnTo>
                      <a:lnTo>
                        <a:pt x="63995" y="11155"/>
                      </a:lnTo>
                      <a:lnTo>
                        <a:pt x="63827" y="11071"/>
                      </a:lnTo>
                      <a:lnTo>
                        <a:pt x="63659" y="11029"/>
                      </a:lnTo>
                      <a:lnTo>
                        <a:pt x="60598" y="10862"/>
                      </a:lnTo>
                      <a:close/>
                      <a:moveTo>
                        <a:pt x="100227" y="10945"/>
                      </a:moveTo>
                      <a:lnTo>
                        <a:pt x="100227" y="10987"/>
                      </a:lnTo>
                      <a:lnTo>
                        <a:pt x="97166" y="11071"/>
                      </a:lnTo>
                      <a:lnTo>
                        <a:pt x="96956" y="11155"/>
                      </a:lnTo>
                      <a:lnTo>
                        <a:pt x="96830" y="11239"/>
                      </a:lnTo>
                      <a:lnTo>
                        <a:pt x="96705" y="11407"/>
                      </a:lnTo>
                      <a:lnTo>
                        <a:pt x="96663" y="11616"/>
                      </a:lnTo>
                      <a:lnTo>
                        <a:pt x="96705" y="11826"/>
                      </a:lnTo>
                      <a:lnTo>
                        <a:pt x="96830" y="11952"/>
                      </a:lnTo>
                      <a:lnTo>
                        <a:pt x="96998" y="12078"/>
                      </a:lnTo>
                      <a:lnTo>
                        <a:pt x="97208" y="12120"/>
                      </a:lnTo>
                      <a:lnTo>
                        <a:pt x="100269" y="11994"/>
                      </a:lnTo>
                      <a:lnTo>
                        <a:pt x="100437" y="11952"/>
                      </a:lnTo>
                      <a:lnTo>
                        <a:pt x="100605" y="11826"/>
                      </a:lnTo>
                      <a:lnTo>
                        <a:pt x="100730" y="11658"/>
                      </a:lnTo>
                      <a:lnTo>
                        <a:pt x="100730" y="11449"/>
                      </a:lnTo>
                      <a:lnTo>
                        <a:pt x="100688" y="11281"/>
                      </a:lnTo>
                      <a:lnTo>
                        <a:pt x="100605" y="11113"/>
                      </a:lnTo>
                      <a:lnTo>
                        <a:pt x="100437" y="10987"/>
                      </a:lnTo>
                      <a:lnTo>
                        <a:pt x="100227" y="10945"/>
                      </a:lnTo>
                      <a:close/>
                      <a:moveTo>
                        <a:pt x="66679" y="11113"/>
                      </a:moveTo>
                      <a:lnTo>
                        <a:pt x="66469" y="11155"/>
                      </a:lnTo>
                      <a:lnTo>
                        <a:pt x="66301" y="11281"/>
                      </a:lnTo>
                      <a:lnTo>
                        <a:pt x="66217" y="11407"/>
                      </a:lnTo>
                      <a:lnTo>
                        <a:pt x="66175" y="11616"/>
                      </a:lnTo>
                      <a:lnTo>
                        <a:pt x="66175" y="11826"/>
                      </a:lnTo>
                      <a:lnTo>
                        <a:pt x="66301" y="11994"/>
                      </a:lnTo>
                      <a:lnTo>
                        <a:pt x="66469" y="12120"/>
                      </a:lnTo>
                      <a:lnTo>
                        <a:pt x="66637" y="12162"/>
                      </a:lnTo>
                      <a:lnTo>
                        <a:pt x="69698" y="12245"/>
                      </a:lnTo>
                      <a:lnTo>
                        <a:pt x="69740" y="12245"/>
                      </a:lnTo>
                      <a:lnTo>
                        <a:pt x="69908" y="12203"/>
                      </a:lnTo>
                      <a:lnTo>
                        <a:pt x="70075" y="12120"/>
                      </a:lnTo>
                      <a:lnTo>
                        <a:pt x="70201" y="11952"/>
                      </a:lnTo>
                      <a:lnTo>
                        <a:pt x="70243" y="11742"/>
                      </a:lnTo>
                      <a:lnTo>
                        <a:pt x="70201" y="11532"/>
                      </a:lnTo>
                      <a:lnTo>
                        <a:pt x="70075" y="11407"/>
                      </a:lnTo>
                      <a:lnTo>
                        <a:pt x="69950" y="11281"/>
                      </a:lnTo>
                      <a:lnTo>
                        <a:pt x="69740" y="11239"/>
                      </a:lnTo>
                      <a:lnTo>
                        <a:pt x="66679" y="11113"/>
                      </a:lnTo>
                      <a:close/>
                      <a:moveTo>
                        <a:pt x="94105" y="11197"/>
                      </a:moveTo>
                      <a:lnTo>
                        <a:pt x="91085" y="11281"/>
                      </a:lnTo>
                      <a:lnTo>
                        <a:pt x="90876" y="11323"/>
                      </a:lnTo>
                      <a:lnTo>
                        <a:pt x="90708" y="11449"/>
                      </a:lnTo>
                      <a:lnTo>
                        <a:pt x="90624" y="11616"/>
                      </a:lnTo>
                      <a:lnTo>
                        <a:pt x="90582" y="11784"/>
                      </a:lnTo>
                      <a:lnTo>
                        <a:pt x="90624" y="11994"/>
                      </a:lnTo>
                      <a:lnTo>
                        <a:pt x="90750" y="12162"/>
                      </a:lnTo>
                      <a:lnTo>
                        <a:pt x="90876" y="12245"/>
                      </a:lnTo>
                      <a:lnTo>
                        <a:pt x="91085" y="12287"/>
                      </a:lnTo>
                      <a:lnTo>
                        <a:pt x="94147" y="12203"/>
                      </a:lnTo>
                      <a:lnTo>
                        <a:pt x="94356" y="12162"/>
                      </a:lnTo>
                      <a:lnTo>
                        <a:pt x="94524" y="12036"/>
                      </a:lnTo>
                      <a:lnTo>
                        <a:pt x="94608" y="11868"/>
                      </a:lnTo>
                      <a:lnTo>
                        <a:pt x="94650" y="11700"/>
                      </a:lnTo>
                      <a:lnTo>
                        <a:pt x="94608" y="11491"/>
                      </a:lnTo>
                      <a:lnTo>
                        <a:pt x="94482" y="11323"/>
                      </a:lnTo>
                      <a:lnTo>
                        <a:pt x="94356" y="11239"/>
                      </a:lnTo>
                      <a:lnTo>
                        <a:pt x="94147" y="11197"/>
                      </a:lnTo>
                      <a:close/>
                      <a:moveTo>
                        <a:pt x="72801" y="11323"/>
                      </a:moveTo>
                      <a:lnTo>
                        <a:pt x="72592" y="11365"/>
                      </a:lnTo>
                      <a:lnTo>
                        <a:pt x="72424" y="11449"/>
                      </a:lnTo>
                      <a:lnTo>
                        <a:pt x="72298" y="11616"/>
                      </a:lnTo>
                      <a:lnTo>
                        <a:pt x="72256" y="11784"/>
                      </a:lnTo>
                      <a:lnTo>
                        <a:pt x="72298" y="11994"/>
                      </a:lnTo>
                      <a:lnTo>
                        <a:pt x="72424" y="12162"/>
                      </a:lnTo>
                      <a:lnTo>
                        <a:pt x="72550" y="12287"/>
                      </a:lnTo>
                      <a:lnTo>
                        <a:pt x="72759" y="12329"/>
                      </a:lnTo>
                      <a:lnTo>
                        <a:pt x="75821" y="12371"/>
                      </a:lnTo>
                      <a:lnTo>
                        <a:pt x="76030" y="12329"/>
                      </a:lnTo>
                      <a:lnTo>
                        <a:pt x="76198" y="12245"/>
                      </a:lnTo>
                      <a:lnTo>
                        <a:pt x="76282" y="12078"/>
                      </a:lnTo>
                      <a:lnTo>
                        <a:pt x="76324" y="11868"/>
                      </a:lnTo>
                      <a:lnTo>
                        <a:pt x="76282" y="11658"/>
                      </a:lnTo>
                      <a:lnTo>
                        <a:pt x="76198" y="11491"/>
                      </a:lnTo>
                      <a:lnTo>
                        <a:pt x="76030" y="11407"/>
                      </a:lnTo>
                      <a:lnTo>
                        <a:pt x="75821" y="11365"/>
                      </a:lnTo>
                      <a:lnTo>
                        <a:pt x="72801" y="11323"/>
                      </a:lnTo>
                      <a:close/>
                      <a:moveTo>
                        <a:pt x="78882" y="11407"/>
                      </a:moveTo>
                      <a:lnTo>
                        <a:pt x="78672" y="11449"/>
                      </a:lnTo>
                      <a:lnTo>
                        <a:pt x="78546" y="11532"/>
                      </a:lnTo>
                      <a:lnTo>
                        <a:pt x="78421" y="11700"/>
                      </a:lnTo>
                      <a:lnTo>
                        <a:pt x="78379" y="11910"/>
                      </a:lnTo>
                      <a:lnTo>
                        <a:pt x="78421" y="12078"/>
                      </a:lnTo>
                      <a:lnTo>
                        <a:pt x="78505" y="12245"/>
                      </a:lnTo>
                      <a:lnTo>
                        <a:pt x="78672" y="12371"/>
                      </a:lnTo>
                      <a:lnTo>
                        <a:pt x="78882" y="12413"/>
                      </a:lnTo>
                      <a:lnTo>
                        <a:pt x="81943" y="12413"/>
                      </a:lnTo>
                      <a:lnTo>
                        <a:pt x="82153" y="12371"/>
                      </a:lnTo>
                      <a:lnTo>
                        <a:pt x="82279" y="12245"/>
                      </a:lnTo>
                      <a:lnTo>
                        <a:pt x="82405" y="12120"/>
                      </a:lnTo>
                      <a:lnTo>
                        <a:pt x="82446" y="11910"/>
                      </a:lnTo>
                      <a:lnTo>
                        <a:pt x="82405" y="11700"/>
                      </a:lnTo>
                      <a:lnTo>
                        <a:pt x="82279" y="11532"/>
                      </a:lnTo>
                      <a:lnTo>
                        <a:pt x="82153" y="11449"/>
                      </a:lnTo>
                      <a:lnTo>
                        <a:pt x="81943" y="11407"/>
                      </a:lnTo>
                      <a:close/>
                      <a:moveTo>
                        <a:pt x="88024" y="11323"/>
                      </a:moveTo>
                      <a:lnTo>
                        <a:pt x="84963" y="11365"/>
                      </a:lnTo>
                      <a:lnTo>
                        <a:pt x="84795" y="11407"/>
                      </a:lnTo>
                      <a:lnTo>
                        <a:pt x="84627" y="11532"/>
                      </a:lnTo>
                      <a:lnTo>
                        <a:pt x="84501" y="11700"/>
                      </a:lnTo>
                      <a:lnTo>
                        <a:pt x="84459" y="11910"/>
                      </a:lnTo>
                      <a:lnTo>
                        <a:pt x="84501" y="12078"/>
                      </a:lnTo>
                      <a:lnTo>
                        <a:pt x="84627" y="12245"/>
                      </a:lnTo>
                      <a:lnTo>
                        <a:pt x="84795" y="12371"/>
                      </a:lnTo>
                      <a:lnTo>
                        <a:pt x="85005" y="12413"/>
                      </a:lnTo>
                      <a:lnTo>
                        <a:pt x="88066" y="12371"/>
                      </a:lnTo>
                      <a:lnTo>
                        <a:pt x="88234" y="12329"/>
                      </a:lnTo>
                      <a:lnTo>
                        <a:pt x="88401" y="12203"/>
                      </a:lnTo>
                      <a:lnTo>
                        <a:pt x="88527" y="12036"/>
                      </a:lnTo>
                      <a:lnTo>
                        <a:pt x="88527" y="11826"/>
                      </a:lnTo>
                      <a:lnTo>
                        <a:pt x="88485" y="11658"/>
                      </a:lnTo>
                      <a:lnTo>
                        <a:pt x="88401" y="11491"/>
                      </a:lnTo>
                      <a:lnTo>
                        <a:pt x="88234" y="11365"/>
                      </a:lnTo>
                      <a:lnTo>
                        <a:pt x="88024" y="11323"/>
                      </a:lnTo>
                      <a:close/>
                      <a:moveTo>
                        <a:pt x="277657" y="10358"/>
                      </a:moveTo>
                      <a:lnTo>
                        <a:pt x="277448" y="10400"/>
                      </a:lnTo>
                      <a:lnTo>
                        <a:pt x="277322" y="10484"/>
                      </a:lnTo>
                      <a:lnTo>
                        <a:pt x="277196" y="10652"/>
                      </a:lnTo>
                      <a:lnTo>
                        <a:pt x="277154" y="10862"/>
                      </a:lnTo>
                      <a:lnTo>
                        <a:pt x="277154" y="13881"/>
                      </a:lnTo>
                      <a:lnTo>
                        <a:pt x="277196" y="14091"/>
                      </a:lnTo>
                      <a:lnTo>
                        <a:pt x="277322" y="14258"/>
                      </a:lnTo>
                      <a:lnTo>
                        <a:pt x="277448" y="14384"/>
                      </a:lnTo>
                      <a:lnTo>
                        <a:pt x="277657" y="14426"/>
                      </a:lnTo>
                      <a:lnTo>
                        <a:pt x="277867" y="14384"/>
                      </a:lnTo>
                      <a:lnTo>
                        <a:pt x="278035" y="14258"/>
                      </a:lnTo>
                      <a:lnTo>
                        <a:pt x="278119" y="14091"/>
                      </a:lnTo>
                      <a:lnTo>
                        <a:pt x="278160" y="13881"/>
                      </a:lnTo>
                      <a:lnTo>
                        <a:pt x="278160" y="10862"/>
                      </a:lnTo>
                      <a:lnTo>
                        <a:pt x="278119" y="10652"/>
                      </a:lnTo>
                      <a:lnTo>
                        <a:pt x="278035" y="10484"/>
                      </a:lnTo>
                      <a:lnTo>
                        <a:pt x="277867" y="10400"/>
                      </a:lnTo>
                      <a:lnTo>
                        <a:pt x="277657" y="10358"/>
                      </a:lnTo>
                      <a:close/>
                      <a:moveTo>
                        <a:pt x="5243" y="12497"/>
                      </a:moveTo>
                      <a:lnTo>
                        <a:pt x="5075" y="12539"/>
                      </a:lnTo>
                      <a:lnTo>
                        <a:pt x="4949" y="12581"/>
                      </a:lnTo>
                      <a:lnTo>
                        <a:pt x="4823" y="12749"/>
                      </a:lnTo>
                      <a:lnTo>
                        <a:pt x="4740" y="12916"/>
                      </a:lnTo>
                      <a:lnTo>
                        <a:pt x="4740" y="13126"/>
                      </a:lnTo>
                      <a:lnTo>
                        <a:pt x="4823" y="13294"/>
                      </a:lnTo>
                      <a:lnTo>
                        <a:pt x="5620" y="14594"/>
                      </a:lnTo>
                      <a:lnTo>
                        <a:pt x="6501" y="15852"/>
                      </a:lnTo>
                      <a:lnTo>
                        <a:pt x="6585" y="15936"/>
                      </a:lnTo>
                      <a:lnTo>
                        <a:pt x="6669" y="16020"/>
                      </a:lnTo>
                      <a:lnTo>
                        <a:pt x="6794" y="16062"/>
                      </a:lnTo>
                      <a:lnTo>
                        <a:pt x="7046" y="16062"/>
                      </a:lnTo>
                      <a:lnTo>
                        <a:pt x="7214" y="15978"/>
                      </a:lnTo>
                      <a:lnTo>
                        <a:pt x="7340" y="15852"/>
                      </a:lnTo>
                      <a:lnTo>
                        <a:pt x="7423" y="15684"/>
                      </a:lnTo>
                      <a:lnTo>
                        <a:pt x="7423" y="15474"/>
                      </a:lnTo>
                      <a:lnTo>
                        <a:pt x="7340" y="15265"/>
                      </a:lnTo>
                      <a:lnTo>
                        <a:pt x="6501" y="14007"/>
                      </a:lnTo>
                      <a:lnTo>
                        <a:pt x="5662" y="12749"/>
                      </a:lnTo>
                      <a:lnTo>
                        <a:pt x="5578" y="12665"/>
                      </a:lnTo>
                      <a:lnTo>
                        <a:pt x="5452" y="12581"/>
                      </a:lnTo>
                      <a:lnTo>
                        <a:pt x="5369" y="12539"/>
                      </a:lnTo>
                      <a:lnTo>
                        <a:pt x="5243" y="12497"/>
                      </a:lnTo>
                      <a:close/>
                      <a:moveTo>
                        <a:pt x="277657" y="16439"/>
                      </a:moveTo>
                      <a:lnTo>
                        <a:pt x="277448" y="16481"/>
                      </a:lnTo>
                      <a:lnTo>
                        <a:pt x="277322" y="16607"/>
                      </a:lnTo>
                      <a:lnTo>
                        <a:pt x="277196" y="16774"/>
                      </a:lnTo>
                      <a:lnTo>
                        <a:pt x="277154" y="16942"/>
                      </a:lnTo>
                      <a:lnTo>
                        <a:pt x="277154" y="20003"/>
                      </a:lnTo>
                      <a:lnTo>
                        <a:pt x="277196" y="20213"/>
                      </a:lnTo>
                      <a:lnTo>
                        <a:pt x="277322" y="20381"/>
                      </a:lnTo>
                      <a:lnTo>
                        <a:pt x="277448" y="20465"/>
                      </a:lnTo>
                      <a:lnTo>
                        <a:pt x="277657" y="20507"/>
                      </a:lnTo>
                      <a:lnTo>
                        <a:pt x="277867" y="20465"/>
                      </a:lnTo>
                      <a:lnTo>
                        <a:pt x="278035" y="20381"/>
                      </a:lnTo>
                      <a:lnTo>
                        <a:pt x="278119" y="20213"/>
                      </a:lnTo>
                      <a:lnTo>
                        <a:pt x="278160" y="20003"/>
                      </a:lnTo>
                      <a:lnTo>
                        <a:pt x="278160" y="16942"/>
                      </a:lnTo>
                      <a:lnTo>
                        <a:pt x="278119" y="16774"/>
                      </a:lnTo>
                      <a:lnTo>
                        <a:pt x="278035" y="16607"/>
                      </a:lnTo>
                      <a:lnTo>
                        <a:pt x="277867" y="16481"/>
                      </a:lnTo>
                      <a:lnTo>
                        <a:pt x="277657" y="16439"/>
                      </a:lnTo>
                      <a:close/>
                      <a:moveTo>
                        <a:pt x="8682" y="17529"/>
                      </a:moveTo>
                      <a:lnTo>
                        <a:pt x="8514" y="17571"/>
                      </a:lnTo>
                      <a:lnTo>
                        <a:pt x="8388" y="17655"/>
                      </a:lnTo>
                      <a:lnTo>
                        <a:pt x="8262" y="17781"/>
                      </a:lnTo>
                      <a:lnTo>
                        <a:pt x="8178" y="17991"/>
                      </a:lnTo>
                      <a:lnTo>
                        <a:pt x="8178" y="18158"/>
                      </a:lnTo>
                      <a:lnTo>
                        <a:pt x="8262" y="18368"/>
                      </a:lnTo>
                      <a:lnTo>
                        <a:pt x="9185" y="19584"/>
                      </a:lnTo>
                      <a:lnTo>
                        <a:pt x="10149" y="20800"/>
                      </a:lnTo>
                      <a:lnTo>
                        <a:pt x="10233" y="20884"/>
                      </a:lnTo>
                      <a:lnTo>
                        <a:pt x="10317" y="20926"/>
                      </a:lnTo>
                      <a:lnTo>
                        <a:pt x="10527" y="21010"/>
                      </a:lnTo>
                      <a:lnTo>
                        <a:pt x="10694" y="20968"/>
                      </a:lnTo>
                      <a:lnTo>
                        <a:pt x="10862" y="20884"/>
                      </a:lnTo>
                      <a:lnTo>
                        <a:pt x="10988" y="20716"/>
                      </a:lnTo>
                      <a:lnTo>
                        <a:pt x="11030" y="20549"/>
                      </a:lnTo>
                      <a:lnTo>
                        <a:pt x="11030" y="20339"/>
                      </a:lnTo>
                      <a:lnTo>
                        <a:pt x="10946" y="20171"/>
                      </a:lnTo>
                      <a:lnTo>
                        <a:pt x="10023" y="18955"/>
                      </a:lnTo>
                      <a:lnTo>
                        <a:pt x="9101" y="17739"/>
                      </a:lnTo>
                      <a:lnTo>
                        <a:pt x="9017" y="17655"/>
                      </a:lnTo>
                      <a:lnTo>
                        <a:pt x="8891" y="17613"/>
                      </a:lnTo>
                      <a:lnTo>
                        <a:pt x="8807" y="17571"/>
                      </a:lnTo>
                      <a:lnTo>
                        <a:pt x="8682" y="17529"/>
                      </a:lnTo>
                      <a:close/>
                      <a:moveTo>
                        <a:pt x="12288" y="22352"/>
                      </a:moveTo>
                      <a:lnTo>
                        <a:pt x="12162" y="22436"/>
                      </a:lnTo>
                      <a:lnTo>
                        <a:pt x="12036" y="22603"/>
                      </a:lnTo>
                      <a:lnTo>
                        <a:pt x="11953" y="22813"/>
                      </a:lnTo>
                      <a:lnTo>
                        <a:pt x="11994" y="22981"/>
                      </a:lnTo>
                      <a:lnTo>
                        <a:pt x="12078" y="23191"/>
                      </a:lnTo>
                      <a:lnTo>
                        <a:pt x="13127" y="24323"/>
                      </a:lnTo>
                      <a:lnTo>
                        <a:pt x="14133" y="25455"/>
                      </a:lnTo>
                      <a:lnTo>
                        <a:pt x="14301" y="25581"/>
                      </a:lnTo>
                      <a:lnTo>
                        <a:pt x="14511" y="25623"/>
                      </a:lnTo>
                      <a:lnTo>
                        <a:pt x="14678" y="25623"/>
                      </a:lnTo>
                      <a:lnTo>
                        <a:pt x="14846" y="25497"/>
                      </a:lnTo>
                      <a:lnTo>
                        <a:pt x="14972" y="25329"/>
                      </a:lnTo>
                      <a:lnTo>
                        <a:pt x="15014" y="25162"/>
                      </a:lnTo>
                      <a:lnTo>
                        <a:pt x="14972" y="24952"/>
                      </a:lnTo>
                      <a:lnTo>
                        <a:pt x="14888" y="24784"/>
                      </a:lnTo>
                      <a:lnTo>
                        <a:pt x="13882" y="23652"/>
                      </a:lnTo>
                      <a:lnTo>
                        <a:pt x="12875" y="22520"/>
                      </a:lnTo>
                      <a:lnTo>
                        <a:pt x="12791" y="22436"/>
                      </a:lnTo>
                      <a:lnTo>
                        <a:pt x="12707" y="22394"/>
                      </a:lnTo>
                      <a:lnTo>
                        <a:pt x="12498" y="22352"/>
                      </a:lnTo>
                      <a:close/>
                      <a:moveTo>
                        <a:pt x="277657" y="22562"/>
                      </a:moveTo>
                      <a:lnTo>
                        <a:pt x="277448" y="22603"/>
                      </a:lnTo>
                      <a:lnTo>
                        <a:pt x="277322" y="22687"/>
                      </a:lnTo>
                      <a:lnTo>
                        <a:pt x="277196" y="22855"/>
                      </a:lnTo>
                      <a:lnTo>
                        <a:pt x="277154" y="23065"/>
                      </a:lnTo>
                      <a:lnTo>
                        <a:pt x="277154" y="26126"/>
                      </a:lnTo>
                      <a:lnTo>
                        <a:pt x="277196" y="26294"/>
                      </a:lnTo>
                      <a:lnTo>
                        <a:pt x="277322" y="26462"/>
                      </a:lnTo>
                      <a:lnTo>
                        <a:pt x="277448" y="26587"/>
                      </a:lnTo>
                      <a:lnTo>
                        <a:pt x="277657" y="26629"/>
                      </a:lnTo>
                      <a:lnTo>
                        <a:pt x="277867" y="26587"/>
                      </a:lnTo>
                      <a:lnTo>
                        <a:pt x="278035" y="26462"/>
                      </a:lnTo>
                      <a:lnTo>
                        <a:pt x="278119" y="26294"/>
                      </a:lnTo>
                      <a:lnTo>
                        <a:pt x="278160" y="26126"/>
                      </a:lnTo>
                      <a:lnTo>
                        <a:pt x="278160" y="23065"/>
                      </a:lnTo>
                      <a:lnTo>
                        <a:pt x="278119" y="22855"/>
                      </a:lnTo>
                      <a:lnTo>
                        <a:pt x="278035" y="22687"/>
                      </a:lnTo>
                      <a:lnTo>
                        <a:pt x="277867" y="22603"/>
                      </a:lnTo>
                      <a:lnTo>
                        <a:pt x="277657" y="22562"/>
                      </a:lnTo>
                      <a:close/>
                      <a:moveTo>
                        <a:pt x="16607" y="26839"/>
                      </a:moveTo>
                      <a:lnTo>
                        <a:pt x="16440" y="26881"/>
                      </a:lnTo>
                      <a:lnTo>
                        <a:pt x="16272" y="26965"/>
                      </a:lnTo>
                      <a:lnTo>
                        <a:pt x="16146" y="27133"/>
                      </a:lnTo>
                      <a:lnTo>
                        <a:pt x="16104" y="27342"/>
                      </a:lnTo>
                      <a:lnTo>
                        <a:pt x="16146" y="27510"/>
                      </a:lnTo>
                      <a:lnTo>
                        <a:pt x="16272" y="27678"/>
                      </a:lnTo>
                      <a:lnTo>
                        <a:pt x="17069" y="28474"/>
                      </a:lnTo>
                      <a:lnTo>
                        <a:pt x="17362" y="28768"/>
                      </a:lnTo>
                      <a:lnTo>
                        <a:pt x="18536" y="29774"/>
                      </a:lnTo>
                      <a:lnTo>
                        <a:pt x="18662" y="29900"/>
                      </a:lnTo>
                      <a:lnTo>
                        <a:pt x="18872" y="29900"/>
                      </a:lnTo>
                      <a:lnTo>
                        <a:pt x="19082" y="29858"/>
                      </a:lnTo>
                      <a:lnTo>
                        <a:pt x="19249" y="29733"/>
                      </a:lnTo>
                      <a:lnTo>
                        <a:pt x="19333" y="29565"/>
                      </a:lnTo>
                      <a:lnTo>
                        <a:pt x="19375" y="29397"/>
                      </a:lnTo>
                      <a:lnTo>
                        <a:pt x="19333" y="29187"/>
                      </a:lnTo>
                      <a:lnTo>
                        <a:pt x="19207" y="29020"/>
                      </a:lnTo>
                      <a:lnTo>
                        <a:pt x="18033" y="27971"/>
                      </a:lnTo>
                      <a:lnTo>
                        <a:pt x="16985" y="26965"/>
                      </a:lnTo>
                      <a:lnTo>
                        <a:pt x="16817" y="26881"/>
                      </a:lnTo>
                      <a:lnTo>
                        <a:pt x="16607" y="26839"/>
                      </a:lnTo>
                      <a:close/>
                      <a:moveTo>
                        <a:pt x="277657" y="28642"/>
                      </a:moveTo>
                      <a:lnTo>
                        <a:pt x="277448" y="28684"/>
                      </a:lnTo>
                      <a:lnTo>
                        <a:pt x="277322" y="28810"/>
                      </a:lnTo>
                      <a:lnTo>
                        <a:pt x="277196" y="28978"/>
                      </a:lnTo>
                      <a:lnTo>
                        <a:pt x="277154" y="29145"/>
                      </a:lnTo>
                      <a:lnTo>
                        <a:pt x="277154" y="32207"/>
                      </a:lnTo>
                      <a:lnTo>
                        <a:pt x="277196" y="32416"/>
                      </a:lnTo>
                      <a:lnTo>
                        <a:pt x="277322" y="32584"/>
                      </a:lnTo>
                      <a:lnTo>
                        <a:pt x="277448" y="32668"/>
                      </a:lnTo>
                      <a:lnTo>
                        <a:pt x="277657" y="32710"/>
                      </a:lnTo>
                      <a:lnTo>
                        <a:pt x="277867" y="32668"/>
                      </a:lnTo>
                      <a:lnTo>
                        <a:pt x="278035" y="32584"/>
                      </a:lnTo>
                      <a:lnTo>
                        <a:pt x="278119" y="32416"/>
                      </a:lnTo>
                      <a:lnTo>
                        <a:pt x="278160" y="32207"/>
                      </a:lnTo>
                      <a:lnTo>
                        <a:pt x="278160" y="29145"/>
                      </a:lnTo>
                      <a:lnTo>
                        <a:pt x="278119" y="28978"/>
                      </a:lnTo>
                      <a:lnTo>
                        <a:pt x="278035" y="28810"/>
                      </a:lnTo>
                      <a:lnTo>
                        <a:pt x="277867" y="28684"/>
                      </a:lnTo>
                      <a:lnTo>
                        <a:pt x="277657" y="28642"/>
                      </a:lnTo>
                      <a:close/>
                      <a:moveTo>
                        <a:pt x="18411" y="31326"/>
                      </a:moveTo>
                      <a:lnTo>
                        <a:pt x="18285" y="31368"/>
                      </a:lnTo>
                      <a:lnTo>
                        <a:pt x="18159" y="31452"/>
                      </a:lnTo>
                      <a:lnTo>
                        <a:pt x="18075" y="31536"/>
                      </a:lnTo>
                      <a:lnTo>
                        <a:pt x="17824" y="31997"/>
                      </a:lnTo>
                      <a:lnTo>
                        <a:pt x="17446" y="32542"/>
                      </a:lnTo>
                      <a:lnTo>
                        <a:pt x="16440" y="34094"/>
                      </a:lnTo>
                      <a:lnTo>
                        <a:pt x="16356" y="34262"/>
                      </a:lnTo>
                      <a:lnTo>
                        <a:pt x="16356" y="34471"/>
                      </a:lnTo>
                      <a:lnTo>
                        <a:pt x="16440" y="34639"/>
                      </a:lnTo>
                      <a:lnTo>
                        <a:pt x="16565" y="34807"/>
                      </a:lnTo>
                      <a:lnTo>
                        <a:pt x="16733" y="34849"/>
                      </a:lnTo>
                      <a:lnTo>
                        <a:pt x="16859" y="34891"/>
                      </a:lnTo>
                      <a:lnTo>
                        <a:pt x="16985" y="34891"/>
                      </a:lnTo>
                      <a:lnTo>
                        <a:pt x="17111" y="34849"/>
                      </a:lnTo>
                      <a:lnTo>
                        <a:pt x="17194" y="34765"/>
                      </a:lnTo>
                      <a:lnTo>
                        <a:pt x="17278" y="34681"/>
                      </a:lnTo>
                      <a:lnTo>
                        <a:pt x="18327" y="33087"/>
                      </a:lnTo>
                      <a:lnTo>
                        <a:pt x="18704" y="32500"/>
                      </a:lnTo>
                      <a:lnTo>
                        <a:pt x="18956" y="32081"/>
                      </a:lnTo>
                      <a:lnTo>
                        <a:pt x="19040" y="31913"/>
                      </a:lnTo>
                      <a:lnTo>
                        <a:pt x="19040" y="31704"/>
                      </a:lnTo>
                      <a:lnTo>
                        <a:pt x="18956" y="31536"/>
                      </a:lnTo>
                      <a:lnTo>
                        <a:pt x="18788" y="31368"/>
                      </a:lnTo>
                      <a:lnTo>
                        <a:pt x="18662" y="31326"/>
                      </a:lnTo>
                      <a:close/>
                      <a:moveTo>
                        <a:pt x="277657" y="34765"/>
                      </a:moveTo>
                      <a:lnTo>
                        <a:pt x="277448" y="34807"/>
                      </a:lnTo>
                      <a:lnTo>
                        <a:pt x="277322" y="34891"/>
                      </a:lnTo>
                      <a:lnTo>
                        <a:pt x="277196" y="35058"/>
                      </a:lnTo>
                      <a:lnTo>
                        <a:pt x="277154" y="35268"/>
                      </a:lnTo>
                      <a:lnTo>
                        <a:pt x="277154" y="38329"/>
                      </a:lnTo>
                      <a:lnTo>
                        <a:pt x="277196" y="38497"/>
                      </a:lnTo>
                      <a:lnTo>
                        <a:pt x="277322" y="38665"/>
                      </a:lnTo>
                      <a:lnTo>
                        <a:pt x="277448" y="38791"/>
                      </a:lnTo>
                      <a:lnTo>
                        <a:pt x="277657" y="38833"/>
                      </a:lnTo>
                      <a:lnTo>
                        <a:pt x="277867" y="38791"/>
                      </a:lnTo>
                      <a:lnTo>
                        <a:pt x="278035" y="38665"/>
                      </a:lnTo>
                      <a:lnTo>
                        <a:pt x="278119" y="38497"/>
                      </a:lnTo>
                      <a:lnTo>
                        <a:pt x="278160" y="38329"/>
                      </a:lnTo>
                      <a:lnTo>
                        <a:pt x="278160" y="35268"/>
                      </a:lnTo>
                      <a:lnTo>
                        <a:pt x="278119" y="35058"/>
                      </a:lnTo>
                      <a:lnTo>
                        <a:pt x="278035" y="34891"/>
                      </a:lnTo>
                      <a:lnTo>
                        <a:pt x="277867" y="34807"/>
                      </a:lnTo>
                      <a:lnTo>
                        <a:pt x="277657" y="34765"/>
                      </a:lnTo>
                      <a:close/>
                      <a:moveTo>
                        <a:pt x="15098" y="36358"/>
                      </a:moveTo>
                      <a:lnTo>
                        <a:pt x="15014" y="36400"/>
                      </a:lnTo>
                      <a:lnTo>
                        <a:pt x="14888" y="36442"/>
                      </a:lnTo>
                      <a:lnTo>
                        <a:pt x="14804" y="36484"/>
                      </a:lnTo>
                      <a:lnTo>
                        <a:pt x="14720" y="36568"/>
                      </a:lnTo>
                      <a:lnTo>
                        <a:pt x="12875" y="39042"/>
                      </a:lnTo>
                      <a:lnTo>
                        <a:pt x="12791" y="39210"/>
                      </a:lnTo>
                      <a:lnTo>
                        <a:pt x="12791" y="39420"/>
                      </a:lnTo>
                      <a:lnTo>
                        <a:pt x="12875" y="39587"/>
                      </a:lnTo>
                      <a:lnTo>
                        <a:pt x="13001" y="39755"/>
                      </a:lnTo>
                      <a:lnTo>
                        <a:pt x="13127" y="39839"/>
                      </a:lnTo>
                      <a:lnTo>
                        <a:pt x="13420" y="39839"/>
                      </a:lnTo>
                      <a:lnTo>
                        <a:pt x="13504" y="39797"/>
                      </a:lnTo>
                      <a:lnTo>
                        <a:pt x="13630" y="39713"/>
                      </a:lnTo>
                      <a:lnTo>
                        <a:pt x="13714" y="39629"/>
                      </a:lnTo>
                      <a:lnTo>
                        <a:pt x="15517" y="37155"/>
                      </a:lnTo>
                      <a:lnTo>
                        <a:pt x="15601" y="36987"/>
                      </a:lnTo>
                      <a:lnTo>
                        <a:pt x="15601" y="36778"/>
                      </a:lnTo>
                      <a:lnTo>
                        <a:pt x="15559" y="36610"/>
                      </a:lnTo>
                      <a:lnTo>
                        <a:pt x="15391" y="36484"/>
                      </a:lnTo>
                      <a:lnTo>
                        <a:pt x="15265" y="36400"/>
                      </a:lnTo>
                      <a:lnTo>
                        <a:pt x="15098" y="36358"/>
                      </a:lnTo>
                      <a:close/>
                      <a:moveTo>
                        <a:pt x="11449" y="41265"/>
                      </a:moveTo>
                      <a:lnTo>
                        <a:pt x="11198" y="41307"/>
                      </a:lnTo>
                      <a:lnTo>
                        <a:pt x="11114" y="41349"/>
                      </a:lnTo>
                      <a:lnTo>
                        <a:pt x="11030" y="41433"/>
                      </a:lnTo>
                      <a:lnTo>
                        <a:pt x="9143" y="43823"/>
                      </a:lnTo>
                      <a:lnTo>
                        <a:pt x="9017" y="43991"/>
                      </a:lnTo>
                      <a:lnTo>
                        <a:pt x="9017" y="44200"/>
                      </a:lnTo>
                      <a:lnTo>
                        <a:pt x="9059" y="44368"/>
                      </a:lnTo>
                      <a:lnTo>
                        <a:pt x="9185" y="44536"/>
                      </a:lnTo>
                      <a:lnTo>
                        <a:pt x="9352" y="44620"/>
                      </a:lnTo>
                      <a:lnTo>
                        <a:pt x="9520" y="44620"/>
                      </a:lnTo>
                      <a:lnTo>
                        <a:pt x="9730" y="44578"/>
                      </a:lnTo>
                      <a:lnTo>
                        <a:pt x="9814" y="44536"/>
                      </a:lnTo>
                      <a:lnTo>
                        <a:pt x="9898" y="44452"/>
                      </a:lnTo>
                      <a:lnTo>
                        <a:pt x="11827" y="42062"/>
                      </a:lnTo>
                      <a:lnTo>
                        <a:pt x="11911" y="41894"/>
                      </a:lnTo>
                      <a:lnTo>
                        <a:pt x="11953" y="41684"/>
                      </a:lnTo>
                      <a:lnTo>
                        <a:pt x="11869" y="41516"/>
                      </a:lnTo>
                      <a:lnTo>
                        <a:pt x="11743" y="41349"/>
                      </a:lnTo>
                      <a:lnTo>
                        <a:pt x="11617" y="41265"/>
                      </a:lnTo>
                      <a:close/>
                      <a:moveTo>
                        <a:pt x="277657" y="40845"/>
                      </a:moveTo>
                      <a:lnTo>
                        <a:pt x="277448" y="40887"/>
                      </a:lnTo>
                      <a:lnTo>
                        <a:pt x="277322" y="41013"/>
                      </a:lnTo>
                      <a:lnTo>
                        <a:pt x="277196" y="41181"/>
                      </a:lnTo>
                      <a:lnTo>
                        <a:pt x="277154" y="41349"/>
                      </a:lnTo>
                      <a:lnTo>
                        <a:pt x="277154" y="44410"/>
                      </a:lnTo>
                      <a:lnTo>
                        <a:pt x="277196" y="44620"/>
                      </a:lnTo>
                      <a:lnTo>
                        <a:pt x="277322" y="44787"/>
                      </a:lnTo>
                      <a:lnTo>
                        <a:pt x="277448" y="44871"/>
                      </a:lnTo>
                      <a:lnTo>
                        <a:pt x="277657" y="44913"/>
                      </a:lnTo>
                      <a:lnTo>
                        <a:pt x="277867" y="44871"/>
                      </a:lnTo>
                      <a:lnTo>
                        <a:pt x="278035" y="44787"/>
                      </a:lnTo>
                      <a:lnTo>
                        <a:pt x="278119" y="44620"/>
                      </a:lnTo>
                      <a:lnTo>
                        <a:pt x="278160" y="44410"/>
                      </a:lnTo>
                      <a:lnTo>
                        <a:pt x="278160" y="41349"/>
                      </a:lnTo>
                      <a:lnTo>
                        <a:pt x="278119" y="41181"/>
                      </a:lnTo>
                      <a:lnTo>
                        <a:pt x="278035" y="41013"/>
                      </a:lnTo>
                      <a:lnTo>
                        <a:pt x="277867" y="40887"/>
                      </a:lnTo>
                      <a:lnTo>
                        <a:pt x="277657" y="40845"/>
                      </a:lnTo>
                      <a:close/>
                      <a:moveTo>
                        <a:pt x="7549" y="45962"/>
                      </a:moveTo>
                      <a:lnTo>
                        <a:pt x="7340" y="46004"/>
                      </a:lnTo>
                      <a:lnTo>
                        <a:pt x="7256" y="46045"/>
                      </a:lnTo>
                      <a:lnTo>
                        <a:pt x="7172" y="46129"/>
                      </a:lnTo>
                      <a:lnTo>
                        <a:pt x="5201" y="48436"/>
                      </a:lnTo>
                      <a:lnTo>
                        <a:pt x="5075" y="48604"/>
                      </a:lnTo>
                      <a:lnTo>
                        <a:pt x="5075" y="48813"/>
                      </a:lnTo>
                      <a:lnTo>
                        <a:pt x="5117" y="48981"/>
                      </a:lnTo>
                      <a:lnTo>
                        <a:pt x="5243" y="49149"/>
                      </a:lnTo>
                      <a:lnTo>
                        <a:pt x="5369" y="49233"/>
                      </a:lnTo>
                      <a:lnTo>
                        <a:pt x="5578" y="49275"/>
                      </a:lnTo>
                      <a:lnTo>
                        <a:pt x="5788" y="49233"/>
                      </a:lnTo>
                      <a:lnTo>
                        <a:pt x="5956" y="49107"/>
                      </a:lnTo>
                      <a:lnTo>
                        <a:pt x="7969" y="46800"/>
                      </a:lnTo>
                      <a:lnTo>
                        <a:pt x="8052" y="46633"/>
                      </a:lnTo>
                      <a:lnTo>
                        <a:pt x="8052" y="46423"/>
                      </a:lnTo>
                      <a:lnTo>
                        <a:pt x="8011" y="46255"/>
                      </a:lnTo>
                      <a:lnTo>
                        <a:pt x="7885" y="46087"/>
                      </a:lnTo>
                      <a:lnTo>
                        <a:pt x="7759" y="46004"/>
                      </a:lnTo>
                      <a:lnTo>
                        <a:pt x="7549" y="45962"/>
                      </a:lnTo>
                      <a:close/>
                      <a:moveTo>
                        <a:pt x="233080" y="48687"/>
                      </a:moveTo>
                      <a:lnTo>
                        <a:pt x="230018" y="48729"/>
                      </a:lnTo>
                      <a:lnTo>
                        <a:pt x="229809" y="48771"/>
                      </a:lnTo>
                      <a:lnTo>
                        <a:pt x="229641" y="48855"/>
                      </a:lnTo>
                      <a:lnTo>
                        <a:pt x="229557" y="49023"/>
                      </a:lnTo>
                      <a:lnTo>
                        <a:pt x="229515" y="49233"/>
                      </a:lnTo>
                      <a:lnTo>
                        <a:pt x="229557" y="49442"/>
                      </a:lnTo>
                      <a:lnTo>
                        <a:pt x="229641" y="49568"/>
                      </a:lnTo>
                      <a:lnTo>
                        <a:pt x="229809" y="49694"/>
                      </a:lnTo>
                      <a:lnTo>
                        <a:pt x="230018" y="49736"/>
                      </a:lnTo>
                      <a:lnTo>
                        <a:pt x="233080" y="49736"/>
                      </a:lnTo>
                      <a:lnTo>
                        <a:pt x="233247" y="49694"/>
                      </a:lnTo>
                      <a:lnTo>
                        <a:pt x="233415" y="49568"/>
                      </a:lnTo>
                      <a:lnTo>
                        <a:pt x="233541" y="49400"/>
                      </a:lnTo>
                      <a:lnTo>
                        <a:pt x="233583" y="49233"/>
                      </a:lnTo>
                      <a:lnTo>
                        <a:pt x="233541" y="49023"/>
                      </a:lnTo>
                      <a:lnTo>
                        <a:pt x="233415" y="48855"/>
                      </a:lnTo>
                      <a:lnTo>
                        <a:pt x="233247" y="48729"/>
                      </a:lnTo>
                      <a:lnTo>
                        <a:pt x="233080" y="48687"/>
                      </a:lnTo>
                      <a:close/>
                      <a:moveTo>
                        <a:pt x="236099" y="48729"/>
                      </a:moveTo>
                      <a:lnTo>
                        <a:pt x="235931" y="48771"/>
                      </a:lnTo>
                      <a:lnTo>
                        <a:pt x="235763" y="48855"/>
                      </a:lnTo>
                      <a:lnTo>
                        <a:pt x="235638" y="49023"/>
                      </a:lnTo>
                      <a:lnTo>
                        <a:pt x="235596" y="49233"/>
                      </a:lnTo>
                      <a:lnTo>
                        <a:pt x="235638" y="49400"/>
                      </a:lnTo>
                      <a:lnTo>
                        <a:pt x="235763" y="49568"/>
                      </a:lnTo>
                      <a:lnTo>
                        <a:pt x="235931" y="49694"/>
                      </a:lnTo>
                      <a:lnTo>
                        <a:pt x="236099" y="49736"/>
                      </a:lnTo>
                      <a:lnTo>
                        <a:pt x="239160" y="49778"/>
                      </a:lnTo>
                      <a:lnTo>
                        <a:pt x="239370" y="49736"/>
                      </a:lnTo>
                      <a:lnTo>
                        <a:pt x="239538" y="49610"/>
                      </a:lnTo>
                      <a:lnTo>
                        <a:pt x="239622" y="49442"/>
                      </a:lnTo>
                      <a:lnTo>
                        <a:pt x="239663" y="49275"/>
                      </a:lnTo>
                      <a:lnTo>
                        <a:pt x="239622" y="49065"/>
                      </a:lnTo>
                      <a:lnTo>
                        <a:pt x="239538" y="48897"/>
                      </a:lnTo>
                      <a:lnTo>
                        <a:pt x="239370" y="48771"/>
                      </a:lnTo>
                      <a:lnTo>
                        <a:pt x="239160" y="48729"/>
                      </a:lnTo>
                      <a:close/>
                      <a:moveTo>
                        <a:pt x="226957" y="48771"/>
                      </a:moveTo>
                      <a:lnTo>
                        <a:pt x="223896" y="48813"/>
                      </a:lnTo>
                      <a:lnTo>
                        <a:pt x="223686" y="48855"/>
                      </a:lnTo>
                      <a:lnTo>
                        <a:pt x="223560" y="48981"/>
                      </a:lnTo>
                      <a:lnTo>
                        <a:pt x="223434" y="49149"/>
                      </a:lnTo>
                      <a:lnTo>
                        <a:pt x="223392" y="49316"/>
                      </a:lnTo>
                      <a:lnTo>
                        <a:pt x="223434" y="49526"/>
                      </a:lnTo>
                      <a:lnTo>
                        <a:pt x="223560" y="49694"/>
                      </a:lnTo>
                      <a:lnTo>
                        <a:pt x="223728" y="49778"/>
                      </a:lnTo>
                      <a:lnTo>
                        <a:pt x="223896" y="49820"/>
                      </a:lnTo>
                      <a:lnTo>
                        <a:pt x="223938" y="49820"/>
                      </a:lnTo>
                      <a:lnTo>
                        <a:pt x="226957" y="49778"/>
                      </a:lnTo>
                      <a:lnTo>
                        <a:pt x="227167" y="49736"/>
                      </a:lnTo>
                      <a:lnTo>
                        <a:pt x="227334" y="49610"/>
                      </a:lnTo>
                      <a:lnTo>
                        <a:pt x="227418" y="49442"/>
                      </a:lnTo>
                      <a:lnTo>
                        <a:pt x="227460" y="49275"/>
                      </a:lnTo>
                      <a:lnTo>
                        <a:pt x="227418" y="49065"/>
                      </a:lnTo>
                      <a:lnTo>
                        <a:pt x="227334" y="48897"/>
                      </a:lnTo>
                      <a:lnTo>
                        <a:pt x="227167" y="48813"/>
                      </a:lnTo>
                      <a:lnTo>
                        <a:pt x="226957" y="48771"/>
                      </a:lnTo>
                      <a:close/>
                      <a:moveTo>
                        <a:pt x="242012" y="48813"/>
                      </a:moveTo>
                      <a:lnTo>
                        <a:pt x="241844" y="48939"/>
                      </a:lnTo>
                      <a:lnTo>
                        <a:pt x="241760" y="49107"/>
                      </a:lnTo>
                      <a:lnTo>
                        <a:pt x="241718" y="49275"/>
                      </a:lnTo>
                      <a:lnTo>
                        <a:pt x="241760" y="49484"/>
                      </a:lnTo>
                      <a:lnTo>
                        <a:pt x="241844" y="49652"/>
                      </a:lnTo>
                      <a:lnTo>
                        <a:pt x="242012" y="49778"/>
                      </a:lnTo>
                      <a:lnTo>
                        <a:pt x="242222" y="49820"/>
                      </a:lnTo>
                      <a:lnTo>
                        <a:pt x="245241" y="49904"/>
                      </a:lnTo>
                      <a:lnTo>
                        <a:pt x="245283" y="49904"/>
                      </a:lnTo>
                      <a:lnTo>
                        <a:pt x="245451" y="49862"/>
                      </a:lnTo>
                      <a:lnTo>
                        <a:pt x="245618" y="49736"/>
                      </a:lnTo>
                      <a:lnTo>
                        <a:pt x="245744" y="49568"/>
                      </a:lnTo>
                      <a:lnTo>
                        <a:pt x="245786" y="49400"/>
                      </a:lnTo>
                      <a:lnTo>
                        <a:pt x="245744" y="49191"/>
                      </a:lnTo>
                      <a:lnTo>
                        <a:pt x="245618" y="49023"/>
                      </a:lnTo>
                      <a:lnTo>
                        <a:pt x="245493" y="48897"/>
                      </a:lnTo>
                      <a:lnTo>
                        <a:pt x="245283" y="48855"/>
                      </a:lnTo>
                      <a:lnTo>
                        <a:pt x="242222" y="48813"/>
                      </a:lnTo>
                      <a:close/>
                      <a:moveTo>
                        <a:pt x="220834" y="48897"/>
                      </a:moveTo>
                      <a:lnTo>
                        <a:pt x="217773" y="48981"/>
                      </a:lnTo>
                      <a:lnTo>
                        <a:pt x="217563" y="49023"/>
                      </a:lnTo>
                      <a:lnTo>
                        <a:pt x="217438" y="49149"/>
                      </a:lnTo>
                      <a:lnTo>
                        <a:pt x="217312" y="49316"/>
                      </a:lnTo>
                      <a:lnTo>
                        <a:pt x="217270" y="49526"/>
                      </a:lnTo>
                      <a:lnTo>
                        <a:pt x="217354" y="49694"/>
                      </a:lnTo>
                      <a:lnTo>
                        <a:pt x="217438" y="49862"/>
                      </a:lnTo>
                      <a:lnTo>
                        <a:pt x="217605" y="49987"/>
                      </a:lnTo>
                      <a:lnTo>
                        <a:pt x="217815" y="49987"/>
                      </a:lnTo>
                      <a:lnTo>
                        <a:pt x="220876" y="49904"/>
                      </a:lnTo>
                      <a:lnTo>
                        <a:pt x="221044" y="49862"/>
                      </a:lnTo>
                      <a:lnTo>
                        <a:pt x="221212" y="49736"/>
                      </a:lnTo>
                      <a:lnTo>
                        <a:pt x="221338" y="49568"/>
                      </a:lnTo>
                      <a:lnTo>
                        <a:pt x="221380" y="49400"/>
                      </a:lnTo>
                      <a:lnTo>
                        <a:pt x="221296" y="49191"/>
                      </a:lnTo>
                      <a:lnTo>
                        <a:pt x="221212" y="49023"/>
                      </a:lnTo>
                      <a:lnTo>
                        <a:pt x="221044" y="48939"/>
                      </a:lnTo>
                      <a:lnTo>
                        <a:pt x="220834" y="48897"/>
                      </a:lnTo>
                      <a:close/>
                      <a:moveTo>
                        <a:pt x="248302" y="48981"/>
                      </a:moveTo>
                      <a:lnTo>
                        <a:pt x="248134" y="49023"/>
                      </a:lnTo>
                      <a:lnTo>
                        <a:pt x="247967" y="49107"/>
                      </a:lnTo>
                      <a:lnTo>
                        <a:pt x="247841" y="49275"/>
                      </a:lnTo>
                      <a:lnTo>
                        <a:pt x="247799" y="49442"/>
                      </a:lnTo>
                      <a:lnTo>
                        <a:pt x="247841" y="49652"/>
                      </a:lnTo>
                      <a:lnTo>
                        <a:pt x="247925" y="49820"/>
                      </a:lnTo>
                      <a:lnTo>
                        <a:pt x="248093" y="49946"/>
                      </a:lnTo>
                      <a:lnTo>
                        <a:pt x="248302" y="49987"/>
                      </a:lnTo>
                      <a:lnTo>
                        <a:pt x="251364" y="50113"/>
                      </a:lnTo>
                      <a:lnTo>
                        <a:pt x="251573" y="50071"/>
                      </a:lnTo>
                      <a:lnTo>
                        <a:pt x="251699" y="49946"/>
                      </a:lnTo>
                      <a:lnTo>
                        <a:pt x="251825" y="49820"/>
                      </a:lnTo>
                      <a:lnTo>
                        <a:pt x="251867" y="49610"/>
                      </a:lnTo>
                      <a:lnTo>
                        <a:pt x="251825" y="49400"/>
                      </a:lnTo>
                      <a:lnTo>
                        <a:pt x="251741" y="49233"/>
                      </a:lnTo>
                      <a:lnTo>
                        <a:pt x="251573" y="49149"/>
                      </a:lnTo>
                      <a:lnTo>
                        <a:pt x="251405" y="49065"/>
                      </a:lnTo>
                      <a:lnTo>
                        <a:pt x="248344" y="48981"/>
                      </a:lnTo>
                      <a:close/>
                      <a:moveTo>
                        <a:pt x="214712" y="49107"/>
                      </a:moveTo>
                      <a:lnTo>
                        <a:pt x="211650" y="49233"/>
                      </a:lnTo>
                      <a:lnTo>
                        <a:pt x="211483" y="49316"/>
                      </a:lnTo>
                      <a:lnTo>
                        <a:pt x="211315" y="49400"/>
                      </a:lnTo>
                      <a:lnTo>
                        <a:pt x="211231" y="49568"/>
                      </a:lnTo>
                      <a:lnTo>
                        <a:pt x="211189" y="49778"/>
                      </a:lnTo>
                      <a:lnTo>
                        <a:pt x="211231" y="49987"/>
                      </a:lnTo>
                      <a:lnTo>
                        <a:pt x="211357" y="50113"/>
                      </a:lnTo>
                      <a:lnTo>
                        <a:pt x="211483" y="50239"/>
                      </a:lnTo>
                      <a:lnTo>
                        <a:pt x="211692" y="50281"/>
                      </a:lnTo>
                      <a:lnTo>
                        <a:pt x="211734" y="50281"/>
                      </a:lnTo>
                      <a:lnTo>
                        <a:pt x="214754" y="50113"/>
                      </a:lnTo>
                      <a:lnTo>
                        <a:pt x="214963" y="50071"/>
                      </a:lnTo>
                      <a:lnTo>
                        <a:pt x="215131" y="49946"/>
                      </a:lnTo>
                      <a:lnTo>
                        <a:pt x="215215" y="49778"/>
                      </a:lnTo>
                      <a:lnTo>
                        <a:pt x="215257" y="49610"/>
                      </a:lnTo>
                      <a:lnTo>
                        <a:pt x="215215" y="49400"/>
                      </a:lnTo>
                      <a:lnTo>
                        <a:pt x="215089" y="49233"/>
                      </a:lnTo>
                      <a:lnTo>
                        <a:pt x="214921" y="49149"/>
                      </a:lnTo>
                      <a:lnTo>
                        <a:pt x="214712" y="49107"/>
                      </a:lnTo>
                      <a:close/>
                      <a:moveTo>
                        <a:pt x="254425" y="49233"/>
                      </a:moveTo>
                      <a:lnTo>
                        <a:pt x="254215" y="49275"/>
                      </a:lnTo>
                      <a:lnTo>
                        <a:pt x="254047" y="49358"/>
                      </a:lnTo>
                      <a:lnTo>
                        <a:pt x="253964" y="49526"/>
                      </a:lnTo>
                      <a:lnTo>
                        <a:pt x="253922" y="49694"/>
                      </a:lnTo>
                      <a:lnTo>
                        <a:pt x="253922" y="49904"/>
                      </a:lnTo>
                      <a:lnTo>
                        <a:pt x="254047" y="50071"/>
                      </a:lnTo>
                      <a:lnTo>
                        <a:pt x="254173" y="50197"/>
                      </a:lnTo>
                      <a:lnTo>
                        <a:pt x="254383" y="50239"/>
                      </a:lnTo>
                      <a:lnTo>
                        <a:pt x="257444" y="50407"/>
                      </a:lnTo>
                      <a:lnTo>
                        <a:pt x="257654" y="50365"/>
                      </a:lnTo>
                      <a:lnTo>
                        <a:pt x="257822" y="50281"/>
                      </a:lnTo>
                      <a:lnTo>
                        <a:pt x="257906" y="50113"/>
                      </a:lnTo>
                      <a:lnTo>
                        <a:pt x="257947" y="49946"/>
                      </a:lnTo>
                      <a:lnTo>
                        <a:pt x="257947" y="49736"/>
                      </a:lnTo>
                      <a:lnTo>
                        <a:pt x="257822" y="49568"/>
                      </a:lnTo>
                      <a:lnTo>
                        <a:pt x="257696" y="49442"/>
                      </a:lnTo>
                      <a:lnTo>
                        <a:pt x="257486" y="49400"/>
                      </a:lnTo>
                      <a:lnTo>
                        <a:pt x="254425" y="49233"/>
                      </a:lnTo>
                      <a:close/>
                      <a:moveTo>
                        <a:pt x="208631" y="49400"/>
                      </a:moveTo>
                      <a:lnTo>
                        <a:pt x="205570" y="49568"/>
                      </a:lnTo>
                      <a:lnTo>
                        <a:pt x="205360" y="49610"/>
                      </a:lnTo>
                      <a:lnTo>
                        <a:pt x="205192" y="49736"/>
                      </a:lnTo>
                      <a:lnTo>
                        <a:pt x="205108" y="49904"/>
                      </a:lnTo>
                      <a:lnTo>
                        <a:pt x="205067" y="50113"/>
                      </a:lnTo>
                      <a:lnTo>
                        <a:pt x="205108" y="50323"/>
                      </a:lnTo>
                      <a:lnTo>
                        <a:pt x="205234" y="50449"/>
                      </a:lnTo>
                      <a:lnTo>
                        <a:pt x="205402" y="50575"/>
                      </a:lnTo>
                      <a:lnTo>
                        <a:pt x="205612" y="50575"/>
                      </a:lnTo>
                      <a:lnTo>
                        <a:pt x="208673" y="50407"/>
                      </a:lnTo>
                      <a:lnTo>
                        <a:pt x="208841" y="50365"/>
                      </a:lnTo>
                      <a:lnTo>
                        <a:pt x="209008" y="50239"/>
                      </a:lnTo>
                      <a:lnTo>
                        <a:pt x="209134" y="50071"/>
                      </a:lnTo>
                      <a:lnTo>
                        <a:pt x="209134" y="49904"/>
                      </a:lnTo>
                      <a:lnTo>
                        <a:pt x="209092" y="49694"/>
                      </a:lnTo>
                      <a:lnTo>
                        <a:pt x="208967" y="49526"/>
                      </a:lnTo>
                      <a:lnTo>
                        <a:pt x="208799" y="49442"/>
                      </a:lnTo>
                      <a:lnTo>
                        <a:pt x="208631" y="49400"/>
                      </a:lnTo>
                      <a:close/>
                      <a:moveTo>
                        <a:pt x="260506" y="49568"/>
                      </a:moveTo>
                      <a:lnTo>
                        <a:pt x="260296" y="49610"/>
                      </a:lnTo>
                      <a:lnTo>
                        <a:pt x="260170" y="49736"/>
                      </a:lnTo>
                      <a:lnTo>
                        <a:pt x="260044" y="49862"/>
                      </a:lnTo>
                      <a:lnTo>
                        <a:pt x="260002" y="50071"/>
                      </a:lnTo>
                      <a:lnTo>
                        <a:pt x="260044" y="50281"/>
                      </a:lnTo>
                      <a:lnTo>
                        <a:pt x="260128" y="50449"/>
                      </a:lnTo>
                      <a:lnTo>
                        <a:pt x="260296" y="50533"/>
                      </a:lnTo>
                      <a:lnTo>
                        <a:pt x="260464" y="50616"/>
                      </a:lnTo>
                      <a:lnTo>
                        <a:pt x="263525" y="50826"/>
                      </a:lnTo>
                      <a:lnTo>
                        <a:pt x="263567" y="50826"/>
                      </a:lnTo>
                      <a:lnTo>
                        <a:pt x="263735" y="50784"/>
                      </a:lnTo>
                      <a:lnTo>
                        <a:pt x="263902" y="50700"/>
                      </a:lnTo>
                      <a:lnTo>
                        <a:pt x="263986" y="50533"/>
                      </a:lnTo>
                      <a:lnTo>
                        <a:pt x="264070" y="50365"/>
                      </a:lnTo>
                      <a:lnTo>
                        <a:pt x="264028" y="50155"/>
                      </a:lnTo>
                      <a:lnTo>
                        <a:pt x="263944" y="49987"/>
                      </a:lnTo>
                      <a:lnTo>
                        <a:pt x="263777" y="49862"/>
                      </a:lnTo>
                      <a:lnTo>
                        <a:pt x="263567" y="49820"/>
                      </a:lnTo>
                      <a:lnTo>
                        <a:pt x="260547" y="49568"/>
                      </a:lnTo>
                      <a:close/>
                      <a:moveTo>
                        <a:pt x="202508" y="49778"/>
                      </a:moveTo>
                      <a:lnTo>
                        <a:pt x="199447" y="49987"/>
                      </a:lnTo>
                      <a:lnTo>
                        <a:pt x="199279" y="50029"/>
                      </a:lnTo>
                      <a:lnTo>
                        <a:pt x="199112" y="50155"/>
                      </a:lnTo>
                      <a:lnTo>
                        <a:pt x="199028" y="50323"/>
                      </a:lnTo>
                      <a:lnTo>
                        <a:pt x="198986" y="50533"/>
                      </a:lnTo>
                      <a:lnTo>
                        <a:pt x="199028" y="50700"/>
                      </a:lnTo>
                      <a:lnTo>
                        <a:pt x="199154" y="50868"/>
                      </a:lnTo>
                      <a:lnTo>
                        <a:pt x="199279" y="50952"/>
                      </a:lnTo>
                      <a:lnTo>
                        <a:pt x="199489" y="50994"/>
                      </a:lnTo>
                      <a:lnTo>
                        <a:pt x="199531" y="50994"/>
                      </a:lnTo>
                      <a:lnTo>
                        <a:pt x="202550" y="50784"/>
                      </a:lnTo>
                      <a:lnTo>
                        <a:pt x="202760" y="50742"/>
                      </a:lnTo>
                      <a:lnTo>
                        <a:pt x="202928" y="50616"/>
                      </a:lnTo>
                      <a:lnTo>
                        <a:pt x="203012" y="50449"/>
                      </a:lnTo>
                      <a:lnTo>
                        <a:pt x="203054" y="50239"/>
                      </a:lnTo>
                      <a:lnTo>
                        <a:pt x="203012" y="50071"/>
                      </a:lnTo>
                      <a:lnTo>
                        <a:pt x="202886" y="49904"/>
                      </a:lnTo>
                      <a:lnTo>
                        <a:pt x="202718" y="49820"/>
                      </a:lnTo>
                      <a:lnTo>
                        <a:pt x="202550" y="49778"/>
                      </a:lnTo>
                      <a:close/>
                      <a:moveTo>
                        <a:pt x="277657" y="46968"/>
                      </a:moveTo>
                      <a:lnTo>
                        <a:pt x="277448" y="47010"/>
                      </a:lnTo>
                      <a:lnTo>
                        <a:pt x="277322" y="47094"/>
                      </a:lnTo>
                      <a:lnTo>
                        <a:pt x="277196" y="47262"/>
                      </a:lnTo>
                      <a:lnTo>
                        <a:pt x="277154" y="47471"/>
                      </a:lnTo>
                      <a:lnTo>
                        <a:pt x="277154" y="50533"/>
                      </a:lnTo>
                      <a:lnTo>
                        <a:pt x="277196" y="50700"/>
                      </a:lnTo>
                      <a:lnTo>
                        <a:pt x="277322" y="50868"/>
                      </a:lnTo>
                      <a:lnTo>
                        <a:pt x="277448" y="50994"/>
                      </a:lnTo>
                      <a:lnTo>
                        <a:pt x="277657" y="51036"/>
                      </a:lnTo>
                      <a:lnTo>
                        <a:pt x="277867" y="50994"/>
                      </a:lnTo>
                      <a:lnTo>
                        <a:pt x="278035" y="50868"/>
                      </a:lnTo>
                      <a:lnTo>
                        <a:pt x="278119" y="50700"/>
                      </a:lnTo>
                      <a:lnTo>
                        <a:pt x="278160" y="50533"/>
                      </a:lnTo>
                      <a:lnTo>
                        <a:pt x="278160" y="47471"/>
                      </a:lnTo>
                      <a:lnTo>
                        <a:pt x="278119" y="47262"/>
                      </a:lnTo>
                      <a:lnTo>
                        <a:pt x="278035" y="47094"/>
                      </a:lnTo>
                      <a:lnTo>
                        <a:pt x="277867" y="47010"/>
                      </a:lnTo>
                      <a:lnTo>
                        <a:pt x="277657" y="46968"/>
                      </a:lnTo>
                      <a:close/>
                      <a:moveTo>
                        <a:pt x="266586" y="50029"/>
                      </a:moveTo>
                      <a:lnTo>
                        <a:pt x="266418" y="50071"/>
                      </a:lnTo>
                      <a:lnTo>
                        <a:pt x="266251" y="50155"/>
                      </a:lnTo>
                      <a:lnTo>
                        <a:pt x="266125" y="50323"/>
                      </a:lnTo>
                      <a:lnTo>
                        <a:pt x="266083" y="50491"/>
                      </a:lnTo>
                      <a:lnTo>
                        <a:pt x="266125" y="50700"/>
                      </a:lnTo>
                      <a:lnTo>
                        <a:pt x="266209" y="50868"/>
                      </a:lnTo>
                      <a:lnTo>
                        <a:pt x="266335" y="50994"/>
                      </a:lnTo>
                      <a:lnTo>
                        <a:pt x="266544" y="51036"/>
                      </a:lnTo>
                      <a:lnTo>
                        <a:pt x="269606" y="51329"/>
                      </a:lnTo>
                      <a:lnTo>
                        <a:pt x="269648" y="51329"/>
                      </a:lnTo>
                      <a:lnTo>
                        <a:pt x="269815" y="51287"/>
                      </a:lnTo>
                      <a:lnTo>
                        <a:pt x="269983" y="51162"/>
                      </a:lnTo>
                      <a:lnTo>
                        <a:pt x="270067" y="51036"/>
                      </a:lnTo>
                      <a:lnTo>
                        <a:pt x="270151" y="50868"/>
                      </a:lnTo>
                      <a:lnTo>
                        <a:pt x="270109" y="50658"/>
                      </a:lnTo>
                      <a:lnTo>
                        <a:pt x="270025" y="50491"/>
                      </a:lnTo>
                      <a:lnTo>
                        <a:pt x="269857" y="50365"/>
                      </a:lnTo>
                      <a:lnTo>
                        <a:pt x="269689" y="50281"/>
                      </a:lnTo>
                      <a:lnTo>
                        <a:pt x="266628" y="50029"/>
                      </a:lnTo>
                      <a:close/>
                      <a:moveTo>
                        <a:pt x="196386" y="50197"/>
                      </a:moveTo>
                      <a:lnTo>
                        <a:pt x="193366" y="50449"/>
                      </a:lnTo>
                      <a:lnTo>
                        <a:pt x="193157" y="50491"/>
                      </a:lnTo>
                      <a:lnTo>
                        <a:pt x="192989" y="50616"/>
                      </a:lnTo>
                      <a:lnTo>
                        <a:pt x="192905" y="50784"/>
                      </a:lnTo>
                      <a:lnTo>
                        <a:pt x="192905" y="50994"/>
                      </a:lnTo>
                      <a:lnTo>
                        <a:pt x="192947" y="51162"/>
                      </a:lnTo>
                      <a:lnTo>
                        <a:pt x="193031" y="51329"/>
                      </a:lnTo>
                      <a:lnTo>
                        <a:pt x="193199" y="51413"/>
                      </a:lnTo>
                      <a:lnTo>
                        <a:pt x="193408" y="51455"/>
                      </a:lnTo>
                      <a:lnTo>
                        <a:pt x="193450" y="51455"/>
                      </a:lnTo>
                      <a:lnTo>
                        <a:pt x="196470" y="51204"/>
                      </a:lnTo>
                      <a:lnTo>
                        <a:pt x="196679" y="51162"/>
                      </a:lnTo>
                      <a:lnTo>
                        <a:pt x="196847" y="51036"/>
                      </a:lnTo>
                      <a:lnTo>
                        <a:pt x="196931" y="50868"/>
                      </a:lnTo>
                      <a:lnTo>
                        <a:pt x="196931" y="50658"/>
                      </a:lnTo>
                      <a:lnTo>
                        <a:pt x="196889" y="50491"/>
                      </a:lnTo>
                      <a:lnTo>
                        <a:pt x="196805" y="50323"/>
                      </a:lnTo>
                      <a:lnTo>
                        <a:pt x="196637" y="50239"/>
                      </a:lnTo>
                      <a:lnTo>
                        <a:pt x="196428" y="50197"/>
                      </a:lnTo>
                      <a:close/>
                      <a:moveTo>
                        <a:pt x="272667" y="50575"/>
                      </a:moveTo>
                      <a:lnTo>
                        <a:pt x="272499" y="50616"/>
                      </a:lnTo>
                      <a:lnTo>
                        <a:pt x="272331" y="50700"/>
                      </a:lnTo>
                      <a:lnTo>
                        <a:pt x="272206" y="50868"/>
                      </a:lnTo>
                      <a:lnTo>
                        <a:pt x="272164" y="51036"/>
                      </a:lnTo>
                      <a:lnTo>
                        <a:pt x="272164" y="51246"/>
                      </a:lnTo>
                      <a:lnTo>
                        <a:pt x="272289" y="51413"/>
                      </a:lnTo>
                      <a:lnTo>
                        <a:pt x="272415" y="51539"/>
                      </a:lnTo>
                      <a:lnTo>
                        <a:pt x="272625" y="51581"/>
                      </a:lnTo>
                      <a:lnTo>
                        <a:pt x="275644" y="51916"/>
                      </a:lnTo>
                      <a:lnTo>
                        <a:pt x="275686" y="51916"/>
                      </a:lnTo>
                      <a:lnTo>
                        <a:pt x="275896" y="51875"/>
                      </a:lnTo>
                      <a:lnTo>
                        <a:pt x="276064" y="51749"/>
                      </a:lnTo>
                      <a:lnTo>
                        <a:pt x="276148" y="51623"/>
                      </a:lnTo>
                      <a:lnTo>
                        <a:pt x="276231" y="51455"/>
                      </a:lnTo>
                      <a:lnTo>
                        <a:pt x="276190" y="51246"/>
                      </a:lnTo>
                      <a:lnTo>
                        <a:pt x="276106" y="51078"/>
                      </a:lnTo>
                      <a:lnTo>
                        <a:pt x="275938" y="50952"/>
                      </a:lnTo>
                      <a:lnTo>
                        <a:pt x="275770" y="50868"/>
                      </a:lnTo>
                      <a:lnTo>
                        <a:pt x="272709" y="50575"/>
                      </a:lnTo>
                      <a:close/>
                      <a:moveTo>
                        <a:pt x="190347" y="50658"/>
                      </a:moveTo>
                      <a:lnTo>
                        <a:pt x="190305" y="50700"/>
                      </a:lnTo>
                      <a:lnTo>
                        <a:pt x="187244" y="50952"/>
                      </a:lnTo>
                      <a:lnTo>
                        <a:pt x="187076" y="50994"/>
                      </a:lnTo>
                      <a:lnTo>
                        <a:pt x="186908" y="51120"/>
                      </a:lnTo>
                      <a:lnTo>
                        <a:pt x="186824" y="51287"/>
                      </a:lnTo>
                      <a:lnTo>
                        <a:pt x="186783" y="51497"/>
                      </a:lnTo>
                      <a:lnTo>
                        <a:pt x="186866" y="51665"/>
                      </a:lnTo>
                      <a:lnTo>
                        <a:pt x="186950" y="51833"/>
                      </a:lnTo>
                      <a:lnTo>
                        <a:pt x="187118" y="51916"/>
                      </a:lnTo>
                      <a:lnTo>
                        <a:pt x="187286" y="51958"/>
                      </a:lnTo>
                      <a:lnTo>
                        <a:pt x="187370" y="51958"/>
                      </a:lnTo>
                      <a:lnTo>
                        <a:pt x="190389" y="51707"/>
                      </a:lnTo>
                      <a:lnTo>
                        <a:pt x="190599" y="51623"/>
                      </a:lnTo>
                      <a:lnTo>
                        <a:pt x="190724" y="51497"/>
                      </a:lnTo>
                      <a:lnTo>
                        <a:pt x="190850" y="51329"/>
                      </a:lnTo>
                      <a:lnTo>
                        <a:pt x="190850" y="51162"/>
                      </a:lnTo>
                      <a:lnTo>
                        <a:pt x="190808" y="50952"/>
                      </a:lnTo>
                      <a:lnTo>
                        <a:pt x="190683" y="50826"/>
                      </a:lnTo>
                      <a:lnTo>
                        <a:pt x="190557" y="50700"/>
                      </a:lnTo>
                      <a:lnTo>
                        <a:pt x="190347" y="50658"/>
                      </a:lnTo>
                      <a:close/>
                      <a:moveTo>
                        <a:pt x="184224" y="51204"/>
                      </a:moveTo>
                      <a:lnTo>
                        <a:pt x="181163" y="51497"/>
                      </a:lnTo>
                      <a:lnTo>
                        <a:pt x="180995" y="51539"/>
                      </a:lnTo>
                      <a:lnTo>
                        <a:pt x="180828" y="51665"/>
                      </a:lnTo>
                      <a:lnTo>
                        <a:pt x="180744" y="51833"/>
                      </a:lnTo>
                      <a:lnTo>
                        <a:pt x="180702" y="52042"/>
                      </a:lnTo>
                      <a:lnTo>
                        <a:pt x="180786" y="52252"/>
                      </a:lnTo>
                      <a:lnTo>
                        <a:pt x="180870" y="52378"/>
                      </a:lnTo>
                      <a:lnTo>
                        <a:pt x="181037" y="52462"/>
                      </a:lnTo>
                      <a:lnTo>
                        <a:pt x="181205" y="52504"/>
                      </a:lnTo>
                      <a:lnTo>
                        <a:pt x="181289" y="52504"/>
                      </a:lnTo>
                      <a:lnTo>
                        <a:pt x="184308" y="52210"/>
                      </a:lnTo>
                      <a:lnTo>
                        <a:pt x="184518" y="52168"/>
                      </a:lnTo>
                      <a:lnTo>
                        <a:pt x="184644" y="52042"/>
                      </a:lnTo>
                      <a:lnTo>
                        <a:pt x="184770" y="51875"/>
                      </a:lnTo>
                      <a:lnTo>
                        <a:pt x="184770" y="51665"/>
                      </a:lnTo>
                      <a:lnTo>
                        <a:pt x="184728" y="51497"/>
                      </a:lnTo>
                      <a:lnTo>
                        <a:pt x="184602" y="51329"/>
                      </a:lnTo>
                      <a:lnTo>
                        <a:pt x="184434" y="51246"/>
                      </a:lnTo>
                      <a:lnTo>
                        <a:pt x="184266" y="51204"/>
                      </a:lnTo>
                      <a:close/>
                      <a:moveTo>
                        <a:pt x="178144" y="51791"/>
                      </a:moveTo>
                      <a:lnTo>
                        <a:pt x="175082" y="52084"/>
                      </a:lnTo>
                      <a:lnTo>
                        <a:pt x="174915" y="52126"/>
                      </a:lnTo>
                      <a:lnTo>
                        <a:pt x="174747" y="52252"/>
                      </a:lnTo>
                      <a:lnTo>
                        <a:pt x="174663" y="52462"/>
                      </a:lnTo>
                      <a:lnTo>
                        <a:pt x="174621" y="52629"/>
                      </a:lnTo>
                      <a:lnTo>
                        <a:pt x="174705" y="52839"/>
                      </a:lnTo>
                      <a:lnTo>
                        <a:pt x="174789" y="52965"/>
                      </a:lnTo>
                      <a:lnTo>
                        <a:pt x="174957" y="53049"/>
                      </a:lnTo>
                      <a:lnTo>
                        <a:pt x="175124" y="53091"/>
                      </a:lnTo>
                      <a:lnTo>
                        <a:pt x="175208" y="53091"/>
                      </a:lnTo>
                      <a:lnTo>
                        <a:pt x="178228" y="52797"/>
                      </a:lnTo>
                      <a:lnTo>
                        <a:pt x="178437" y="52755"/>
                      </a:lnTo>
                      <a:lnTo>
                        <a:pt x="178563" y="52629"/>
                      </a:lnTo>
                      <a:lnTo>
                        <a:pt x="178689" y="52462"/>
                      </a:lnTo>
                      <a:lnTo>
                        <a:pt x="178689" y="52252"/>
                      </a:lnTo>
                      <a:lnTo>
                        <a:pt x="178647" y="52042"/>
                      </a:lnTo>
                      <a:lnTo>
                        <a:pt x="178521" y="51916"/>
                      </a:lnTo>
                      <a:lnTo>
                        <a:pt x="178353" y="51833"/>
                      </a:lnTo>
                      <a:lnTo>
                        <a:pt x="178186" y="51791"/>
                      </a:lnTo>
                      <a:close/>
                      <a:moveTo>
                        <a:pt x="3523" y="50533"/>
                      </a:moveTo>
                      <a:lnTo>
                        <a:pt x="3314" y="50575"/>
                      </a:lnTo>
                      <a:lnTo>
                        <a:pt x="3146" y="50700"/>
                      </a:lnTo>
                      <a:lnTo>
                        <a:pt x="1301" y="52671"/>
                      </a:lnTo>
                      <a:lnTo>
                        <a:pt x="1217" y="52755"/>
                      </a:lnTo>
                      <a:lnTo>
                        <a:pt x="1175" y="52881"/>
                      </a:lnTo>
                      <a:lnTo>
                        <a:pt x="1175" y="53049"/>
                      </a:lnTo>
                      <a:lnTo>
                        <a:pt x="1175" y="53175"/>
                      </a:lnTo>
                      <a:lnTo>
                        <a:pt x="1259" y="53300"/>
                      </a:lnTo>
                      <a:lnTo>
                        <a:pt x="1343" y="53384"/>
                      </a:lnTo>
                      <a:lnTo>
                        <a:pt x="1469" y="53468"/>
                      </a:lnTo>
                      <a:lnTo>
                        <a:pt x="1594" y="53510"/>
                      </a:lnTo>
                      <a:lnTo>
                        <a:pt x="1930" y="53552"/>
                      </a:lnTo>
                      <a:lnTo>
                        <a:pt x="2014" y="53594"/>
                      </a:lnTo>
                      <a:lnTo>
                        <a:pt x="2181" y="53552"/>
                      </a:lnTo>
                      <a:lnTo>
                        <a:pt x="2349" y="53468"/>
                      </a:lnTo>
                      <a:lnTo>
                        <a:pt x="2475" y="53342"/>
                      </a:lnTo>
                      <a:lnTo>
                        <a:pt x="2517" y="53175"/>
                      </a:lnTo>
                      <a:lnTo>
                        <a:pt x="2517" y="53007"/>
                      </a:lnTo>
                      <a:lnTo>
                        <a:pt x="2475" y="52881"/>
                      </a:lnTo>
                      <a:lnTo>
                        <a:pt x="3901" y="51371"/>
                      </a:lnTo>
                      <a:lnTo>
                        <a:pt x="3985" y="51204"/>
                      </a:lnTo>
                      <a:lnTo>
                        <a:pt x="4027" y="51036"/>
                      </a:lnTo>
                      <a:lnTo>
                        <a:pt x="3985" y="50826"/>
                      </a:lnTo>
                      <a:lnTo>
                        <a:pt x="3859" y="50658"/>
                      </a:lnTo>
                      <a:lnTo>
                        <a:pt x="3691" y="50575"/>
                      </a:lnTo>
                      <a:lnTo>
                        <a:pt x="3523" y="50533"/>
                      </a:lnTo>
                      <a:close/>
                      <a:moveTo>
                        <a:pt x="172063" y="52378"/>
                      </a:moveTo>
                      <a:lnTo>
                        <a:pt x="169002" y="52713"/>
                      </a:lnTo>
                      <a:lnTo>
                        <a:pt x="168834" y="52755"/>
                      </a:lnTo>
                      <a:lnTo>
                        <a:pt x="168666" y="52881"/>
                      </a:lnTo>
                      <a:lnTo>
                        <a:pt x="168582" y="53049"/>
                      </a:lnTo>
                      <a:lnTo>
                        <a:pt x="168540" y="53258"/>
                      </a:lnTo>
                      <a:lnTo>
                        <a:pt x="168624" y="53426"/>
                      </a:lnTo>
                      <a:lnTo>
                        <a:pt x="168708" y="53594"/>
                      </a:lnTo>
                      <a:lnTo>
                        <a:pt x="168876" y="53678"/>
                      </a:lnTo>
                      <a:lnTo>
                        <a:pt x="169086" y="53720"/>
                      </a:lnTo>
                      <a:lnTo>
                        <a:pt x="169128" y="53720"/>
                      </a:lnTo>
                      <a:lnTo>
                        <a:pt x="172147" y="53384"/>
                      </a:lnTo>
                      <a:lnTo>
                        <a:pt x="172357" y="53342"/>
                      </a:lnTo>
                      <a:lnTo>
                        <a:pt x="172482" y="53216"/>
                      </a:lnTo>
                      <a:lnTo>
                        <a:pt x="172608" y="53049"/>
                      </a:lnTo>
                      <a:lnTo>
                        <a:pt x="172608" y="52839"/>
                      </a:lnTo>
                      <a:lnTo>
                        <a:pt x="172566" y="52671"/>
                      </a:lnTo>
                      <a:lnTo>
                        <a:pt x="172441" y="52504"/>
                      </a:lnTo>
                      <a:lnTo>
                        <a:pt x="172315" y="52420"/>
                      </a:lnTo>
                      <a:lnTo>
                        <a:pt x="172105" y="52378"/>
                      </a:lnTo>
                      <a:close/>
                      <a:moveTo>
                        <a:pt x="165982" y="53007"/>
                      </a:moveTo>
                      <a:lnTo>
                        <a:pt x="162921" y="53342"/>
                      </a:lnTo>
                      <a:lnTo>
                        <a:pt x="162753" y="53384"/>
                      </a:lnTo>
                      <a:lnTo>
                        <a:pt x="162586" y="53510"/>
                      </a:lnTo>
                      <a:lnTo>
                        <a:pt x="162502" y="53678"/>
                      </a:lnTo>
                      <a:lnTo>
                        <a:pt x="162502" y="53887"/>
                      </a:lnTo>
                      <a:lnTo>
                        <a:pt x="162544" y="54097"/>
                      </a:lnTo>
                      <a:lnTo>
                        <a:pt x="162669" y="54223"/>
                      </a:lnTo>
                      <a:lnTo>
                        <a:pt x="162795" y="54307"/>
                      </a:lnTo>
                      <a:lnTo>
                        <a:pt x="163005" y="54349"/>
                      </a:lnTo>
                      <a:lnTo>
                        <a:pt x="163047" y="54349"/>
                      </a:lnTo>
                      <a:lnTo>
                        <a:pt x="166066" y="54013"/>
                      </a:lnTo>
                      <a:lnTo>
                        <a:pt x="166276" y="53971"/>
                      </a:lnTo>
                      <a:lnTo>
                        <a:pt x="166444" y="53846"/>
                      </a:lnTo>
                      <a:lnTo>
                        <a:pt x="166528" y="53678"/>
                      </a:lnTo>
                      <a:lnTo>
                        <a:pt x="166528" y="53468"/>
                      </a:lnTo>
                      <a:lnTo>
                        <a:pt x="166486" y="53300"/>
                      </a:lnTo>
                      <a:lnTo>
                        <a:pt x="166360" y="53133"/>
                      </a:lnTo>
                      <a:lnTo>
                        <a:pt x="166234" y="53049"/>
                      </a:lnTo>
                      <a:lnTo>
                        <a:pt x="166024" y="53007"/>
                      </a:lnTo>
                      <a:close/>
                      <a:moveTo>
                        <a:pt x="5033" y="53049"/>
                      </a:moveTo>
                      <a:lnTo>
                        <a:pt x="4865" y="53091"/>
                      </a:lnTo>
                      <a:lnTo>
                        <a:pt x="4698" y="53175"/>
                      </a:lnTo>
                      <a:lnTo>
                        <a:pt x="4572" y="53300"/>
                      </a:lnTo>
                      <a:lnTo>
                        <a:pt x="4530" y="53468"/>
                      </a:lnTo>
                      <a:lnTo>
                        <a:pt x="4530" y="53678"/>
                      </a:lnTo>
                      <a:lnTo>
                        <a:pt x="4614" y="53846"/>
                      </a:lnTo>
                      <a:lnTo>
                        <a:pt x="4740" y="54013"/>
                      </a:lnTo>
                      <a:lnTo>
                        <a:pt x="4949" y="54055"/>
                      </a:lnTo>
                      <a:lnTo>
                        <a:pt x="7969" y="54558"/>
                      </a:lnTo>
                      <a:lnTo>
                        <a:pt x="8052" y="54558"/>
                      </a:lnTo>
                      <a:lnTo>
                        <a:pt x="8220" y="54516"/>
                      </a:lnTo>
                      <a:lnTo>
                        <a:pt x="8346" y="54433"/>
                      </a:lnTo>
                      <a:lnTo>
                        <a:pt x="8472" y="54307"/>
                      </a:lnTo>
                      <a:lnTo>
                        <a:pt x="8556" y="54139"/>
                      </a:lnTo>
                      <a:lnTo>
                        <a:pt x="8514" y="53929"/>
                      </a:lnTo>
                      <a:lnTo>
                        <a:pt x="8430" y="53762"/>
                      </a:lnTo>
                      <a:lnTo>
                        <a:pt x="8304" y="53636"/>
                      </a:lnTo>
                      <a:lnTo>
                        <a:pt x="8136" y="53552"/>
                      </a:lnTo>
                      <a:lnTo>
                        <a:pt x="5117" y="53049"/>
                      </a:lnTo>
                      <a:close/>
                      <a:moveTo>
                        <a:pt x="159902" y="53678"/>
                      </a:moveTo>
                      <a:lnTo>
                        <a:pt x="156882" y="53971"/>
                      </a:lnTo>
                      <a:lnTo>
                        <a:pt x="156673" y="54055"/>
                      </a:lnTo>
                      <a:lnTo>
                        <a:pt x="156547" y="54181"/>
                      </a:lnTo>
                      <a:lnTo>
                        <a:pt x="156421" y="54349"/>
                      </a:lnTo>
                      <a:lnTo>
                        <a:pt x="156421" y="54558"/>
                      </a:lnTo>
                      <a:lnTo>
                        <a:pt x="156463" y="54726"/>
                      </a:lnTo>
                      <a:lnTo>
                        <a:pt x="156589" y="54852"/>
                      </a:lnTo>
                      <a:lnTo>
                        <a:pt x="156757" y="54978"/>
                      </a:lnTo>
                      <a:lnTo>
                        <a:pt x="156966" y="54978"/>
                      </a:lnTo>
                      <a:lnTo>
                        <a:pt x="160028" y="54684"/>
                      </a:lnTo>
                      <a:lnTo>
                        <a:pt x="160195" y="54600"/>
                      </a:lnTo>
                      <a:lnTo>
                        <a:pt x="160363" y="54475"/>
                      </a:lnTo>
                      <a:lnTo>
                        <a:pt x="160447" y="54307"/>
                      </a:lnTo>
                      <a:lnTo>
                        <a:pt x="160447" y="54097"/>
                      </a:lnTo>
                      <a:lnTo>
                        <a:pt x="160405" y="53929"/>
                      </a:lnTo>
                      <a:lnTo>
                        <a:pt x="160279" y="53804"/>
                      </a:lnTo>
                      <a:lnTo>
                        <a:pt x="160153" y="53678"/>
                      </a:lnTo>
                      <a:close/>
                      <a:moveTo>
                        <a:pt x="10862" y="54013"/>
                      </a:moveTo>
                      <a:lnTo>
                        <a:pt x="10736" y="54139"/>
                      </a:lnTo>
                      <a:lnTo>
                        <a:pt x="10611" y="54265"/>
                      </a:lnTo>
                      <a:lnTo>
                        <a:pt x="10527" y="54433"/>
                      </a:lnTo>
                      <a:lnTo>
                        <a:pt x="10569" y="54642"/>
                      </a:lnTo>
                      <a:lnTo>
                        <a:pt x="10653" y="54810"/>
                      </a:lnTo>
                      <a:lnTo>
                        <a:pt x="10778" y="54936"/>
                      </a:lnTo>
                      <a:lnTo>
                        <a:pt x="10988" y="55020"/>
                      </a:lnTo>
                      <a:lnTo>
                        <a:pt x="14007" y="55439"/>
                      </a:lnTo>
                      <a:lnTo>
                        <a:pt x="14049" y="55481"/>
                      </a:lnTo>
                      <a:lnTo>
                        <a:pt x="14259" y="55439"/>
                      </a:lnTo>
                      <a:lnTo>
                        <a:pt x="14385" y="55355"/>
                      </a:lnTo>
                      <a:lnTo>
                        <a:pt x="14511" y="55187"/>
                      </a:lnTo>
                      <a:lnTo>
                        <a:pt x="14553" y="55020"/>
                      </a:lnTo>
                      <a:lnTo>
                        <a:pt x="14553" y="54810"/>
                      </a:lnTo>
                      <a:lnTo>
                        <a:pt x="14469" y="54642"/>
                      </a:lnTo>
                      <a:lnTo>
                        <a:pt x="14343" y="54516"/>
                      </a:lnTo>
                      <a:lnTo>
                        <a:pt x="14133" y="54433"/>
                      </a:lnTo>
                      <a:lnTo>
                        <a:pt x="11114" y="54013"/>
                      </a:lnTo>
                      <a:close/>
                      <a:moveTo>
                        <a:pt x="153821" y="54307"/>
                      </a:moveTo>
                      <a:lnTo>
                        <a:pt x="150802" y="54642"/>
                      </a:lnTo>
                      <a:lnTo>
                        <a:pt x="150634" y="54684"/>
                      </a:lnTo>
                      <a:lnTo>
                        <a:pt x="150466" y="54810"/>
                      </a:lnTo>
                      <a:lnTo>
                        <a:pt x="150382" y="54978"/>
                      </a:lnTo>
                      <a:lnTo>
                        <a:pt x="150340" y="55187"/>
                      </a:lnTo>
                      <a:lnTo>
                        <a:pt x="150424" y="55355"/>
                      </a:lnTo>
                      <a:lnTo>
                        <a:pt x="150508" y="55523"/>
                      </a:lnTo>
                      <a:lnTo>
                        <a:pt x="150676" y="55607"/>
                      </a:lnTo>
                      <a:lnTo>
                        <a:pt x="150844" y="55649"/>
                      </a:lnTo>
                      <a:lnTo>
                        <a:pt x="150927" y="55649"/>
                      </a:lnTo>
                      <a:lnTo>
                        <a:pt x="153947" y="55313"/>
                      </a:lnTo>
                      <a:lnTo>
                        <a:pt x="154157" y="55271"/>
                      </a:lnTo>
                      <a:lnTo>
                        <a:pt x="154282" y="55146"/>
                      </a:lnTo>
                      <a:lnTo>
                        <a:pt x="154366" y="54978"/>
                      </a:lnTo>
                      <a:lnTo>
                        <a:pt x="154408" y="54768"/>
                      </a:lnTo>
                      <a:lnTo>
                        <a:pt x="154324" y="54558"/>
                      </a:lnTo>
                      <a:lnTo>
                        <a:pt x="154240" y="54433"/>
                      </a:lnTo>
                      <a:lnTo>
                        <a:pt x="154073" y="54349"/>
                      </a:lnTo>
                      <a:lnTo>
                        <a:pt x="153905" y="54307"/>
                      </a:lnTo>
                      <a:close/>
                      <a:moveTo>
                        <a:pt x="17069" y="54852"/>
                      </a:moveTo>
                      <a:lnTo>
                        <a:pt x="16901" y="54894"/>
                      </a:lnTo>
                      <a:lnTo>
                        <a:pt x="16733" y="54978"/>
                      </a:lnTo>
                      <a:lnTo>
                        <a:pt x="16649" y="55146"/>
                      </a:lnTo>
                      <a:lnTo>
                        <a:pt x="16565" y="55313"/>
                      </a:lnTo>
                      <a:lnTo>
                        <a:pt x="16607" y="55523"/>
                      </a:lnTo>
                      <a:lnTo>
                        <a:pt x="16691" y="55691"/>
                      </a:lnTo>
                      <a:lnTo>
                        <a:pt x="16817" y="55816"/>
                      </a:lnTo>
                      <a:lnTo>
                        <a:pt x="17027" y="55900"/>
                      </a:lnTo>
                      <a:lnTo>
                        <a:pt x="20046" y="56278"/>
                      </a:lnTo>
                      <a:lnTo>
                        <a:pt x="20298" y="56278"/>
                      </a:lnTo>
                      <a:lnTo>
                        <a:pt x="20424" y="56152"/>
                      </a:lnTo>
                      <a:lnTo>
                        <a:pt x="20549" y="56026"/>
                      </a:lnTo>
                      <a:lnTo>
                        <a:pt x="20591" y="55858"/>
                      </a:lnTo>
                      <a:lnTo>
                        <a:pt x="20591" y="55649"/>
                      </a:lnTo>
                      <a:lnTo>
                        <a:pt x="20507" y="55481"/>
                      </a:lnTo>
                      <a:lnTo>
                        <a:pt x="20340" y="55355"/>
                      </a:lnTo>
                      <a:lnTo>
                        <a:pt x="20172" y="55271"/>
                      </a:lnTo>
                      <a:lnTo>
                        <a:pt x="17153" y="54894"/>
                      </a:lnTo>
                      <a:lnTo>
                        <a:pt x="17069" y="54852"/>
                      </a:lnTo>
                      <a:close/>
                      <a:moveTo>
                        <a:pt x="147782" y="54936"/>
                      </a:moveTo>
                      <a:lnTo>
                        <a:pt x="144763" y="55271"/>
                      </a:lnTo>
                      <a:lnTo>
                        <a:pt x="144553" y="55313"/>
                      </a:lnTo>
                      <a:lnTo>
                        <a:pt x="144386" y="55439"/>
                      </a:lnTo>
                      <a:lnTo>
                        <a:pt x="144302" y="55607"/>
                      </a:lnTo>
                      <a:lnTo>
                        <a:pt x="144302" y="55816"/>
                      </a:lnTo>
                      <a:lnTo>
                        <a:pt x="144344" y="55984"/>
                      </a:lnTo>
                      <a:lnTo>
                        <a:pt x="144469" y="56152"/>
                      </a:lnTo>
                      <a:lnTo>
                        <a:pt x="144595" y="56236"/>
                      </a:lnTo>
                      <a:lnTo>
                        <a:pt x="144805" y="56278"/>
                      </a:lnTo>
                      <a:lnTo>
                        <a:pt x="144847" y="56278"/>
                      </a:lnTo>
                      <a:lnTo>
                        <a:pt x="147866" y="55942"/>
                      </a:lnTo>
                      <a:lnTo>
                        <a:pt x="148076" y="55900"/>
                      </a:lnTo>
                      <a:lnTo>
                        <a:pt x="148244" y="55775"/>
                      </a:lnTo>
                      <a:lnTo>
                        <a:pt x="148327" y="55607"/>
                      </a:lnTo>
                      <a:lnTo>
                        <a:pt x="148327" y="55397"/>
                      </a:lnTo>
                      <a:lnTo>
                        <a:pt x="148286" y="55229"/>
                      </a:lnTo>
                      <a:lnTo>
                        <a:pt x="148160" y="55062"/>
                      </a:lnTo>
                      <a:lnTo>
                        <a:pt x="148034" y="54978"/>
                      </a:lnTo>
                      <a:lnTo>
                        <a:pt x="147824" y="54936"/>
                      </a:lnTo>
                      <a:close/>
                      <a:moveTo>
                        <a:pt x="141702" y="55565"/>
                      </a:moveTo>
                      <a:lnTo>
                        <a:pt x="138682" y="55858"/>
                      </a:lnTo>
                      <a:lnTo>
                        <a:pt x="138473" y="55942"/>
                      </a:lnTo>
                      <a:lnTo>
                        <a:pt x="138347" y="56068"/>
                      </a:lnTo>
                      <a:lnTo>
                        <a:pt x="138263" y="56236"/>
                      </a:lnTo>
                      <a:lnTo>
                        <a:pt x="138221" y="56404"/>
                      </a:lnTo>
                      <a:lnTo>
                        <a:pt x="138263" y="56613"/>
                      </a:lnTo>
                      <a:lnTo>
                        <a:pt x="138389" y="56739"/>
                      </a:lnTo>
                      <a:lnTo>
                        <a:pt x="138556" y="56865"/>
                      </a:lnTo>
                      <a:lnTo>
                        <a:pt x="138766" y="56865"/>
                      </a:lnTo>
                      <a:lnTo>
                        <a:pt x="141827" y="56571"/>
                      </a:lnTo>
                      <a:lnTo>
                        <a:pt x="141995" y="56529"/>
                      </a:lnTo>
                      <a:lnTo>
                        <a:pt x="142163" y="56404"/>
                      </a:lnTo>
                      <a:lnTo>
                        <a:pt x="142247" y="56236"/>
                      </a:lnTo>
                      <a:lnTo>
                        <a:pt x="142289" y="56026"/>
                      </a:lnTo>
                      <a:lnTo>
                        <a:pt x="142205" y="55858"/>
                      </a:lnTo>
                      <a:lnTo>
                        <a:pt x="142121" y="55691"/>
                      </a:lnTo>
                      <a:lnTo>
                        <a:pt x="141953" y="55607"/>
                      </a:lnTo>
                      <a:lnTo>
                        <a:pt x="141786" y="55565"/>
                      </a:lnTo>
                      <a:close/>
                      <a:moveTo>
                        <a:pt x="23107" y="55649"/>
                      </a:moveTo>
                      <a:lnTo>
                        <a:pt x="22940" y="55691"/>
                      </a:lnTo>
                      <a:lnTo>
                        <a:pt x="22772" y="55775"/>
                      </a:lnTo>
                      <a:lnTo>
                        <a:pt x="22688" y="55942"/>
                      </a:lnTo>
                      <a:lnTo>
                        <a:pt x="22604" y="56110"/>
                      </a:lnTo>
                      <a:lnTo>
                        <a:pt x="22646" y="56320"/>
                      </a:lnTo>
                      <a:lnTo>
                        <a:pt x="22730" y="56487"/>
                      </a:lnTo>
                      <a:lnTo>
                        <a:pt x="22856" y="56613"/>
                      </a:lnTo>
                      <a:lnTo>
                        <a:pt x="23065" y="56697"/>
                      </a:lnTo>
                      <a:lnTo>
                        <a:pt x="26085" y="57033"/>
                      </a:lnTo>
                      <a:lnTo>
                        <a:pt x="26336" y="57033"/>
                      </a:lnTo>
                      <a:lnTo>
                        <a:pt x="26504" y="56907"/>
                      </a:lnTo>
                      <a:lnTo>
                        <a:pt x="26588" y="56781"/>
                      </a:lnTo>
                      <a:lnTo>
                        <a:pt x="26672" y="56613"/>
                      </a:lnTo>
                      <a:lnTo>
                        <a:pt x="26630" y="56404"/>
                      </a:lnTo>
                      <a:lnTo>
                        <a:pt x="26546" y="56236"/>
                      </a:lnTo>
                      <a:lnTo>
                        <a:pt x="26420" y="56110"/>
                      </a:lnTo>
                      <a:lnTo>
                        <a:pt x="26211" y="56026"/>
                      </a:lnTo>
                      <a:lnTo>
                        <a:pt x="23191" y="55649"/>
                      </a:lnTo>
                      <a:close/>
                      <a:moveTo>
                        <a:pt x="135663" y="56152"/>
                      </a:moveTo>
                      <a:lnTo>
                        <a:pt x="132602" y="56446"/>
                      </a:lnTo>
                      <a:lnTo>
                        <a:pt x="132434" y="56487"/>
                      </a:lnTo>
                      <a:lnTo>
                        <a:pt x="132266" y="56613"/>
                      </a:lnTo>
                      <a:lnTo>
                        <a:pt x="132182" y="56823"/>
                      </a:lnTo>
                      <a:lnTo>
                        <a:pt x="132140" y="56991"/>
                      </a:lnTo>
                      <a:lnTo>
                        <a:pt x="132224" y="57200"/>
                      </a:lnTo>
                      <a:lnTo>
                        <a:pt x="132308" y="57326"/>
                      </a:lnTo>
                      <a:lnTo>
                        <a:pt x="132476" y="57410"/>
                      </a:lnTo>
                      <a:lnTo>
                        <a:pt x="132685" y="57452"/>
                      </a:lnTo>
                      <a:lnTo>
                        <a:pt x="132727" y="57452"/>
                      </a:lnTo>
                      <a:lnTo>
                        <a:pt x="135747" y="57158"/>
                      </a:lnTo>
                      <a:lnTo>
                        <a:pt x="135956" y="57117"/>
                      </a:lnTo>
                      <a:lnTo>
                        <a:pt x="136082" y="56991"/>
                      </a:lnTo>
                      <a:lnTo>
                        <a:pt x="136166" y="56823"/>
                      </a:lnTo>
                      <a:lnTo>
                        <a:pt x="136208" y="56613"/>
                      </a:lnTo>
                      <a:lnTo>
                        <a:pt x="136166" y="56446"/>
                      </a:lnTo>
                      <a:lnTo>
                        <a:pt x="136040" y="56278"/>
                      </a:lnTo>
                      <a:lnTo>
                        <a:pt x="135873" y="56194"/>
                      </a:lnTo>
                      <a:lnTo>
                        <a:pt x="135705" y="56152"/>
                      </a:lnTo>
                      <a:close/>
                      <a:moveTo>
                        <a:pt x="29188" y="56362"/>
                      </a:moveTo>
                      <a:lnTo>
                        <a:pt x="28978" y="56404"/>
                      </a:lnTo>
                      <a:lnTo>
                        <a:pt x="28853" y="56529"/>
                      </a:lnTo>
                      <a:lnTo>
                        <a:pt x="28727" y="56655"/>
                      </a:lnTo>
                      <a:lnTo>
                        <a:pt x="28685" y="56823"/>
                      </a:lnTo>
                      <a:lnTo>
                        <a:pt x="28685" y="57033"/>
                      </a:lnTo>
                      <a:lnTo>
                        <a:pt x="28769" y="57200"/>
                      </a:lnTo>
                      <a:lnTo>
                        <a:pt x="28936" y="57326"/>
                      </a:lnTo>
                      <a:lnTo>
                        <a:pt x="29104" y="57410"/>
                      </a:lnTo>
                      <a:lnTo>
                        <a:pt x="32166" y="57746"/>
                      </a:lnTo>
                      <a:lnTo>
                        <a:pt x="32207" y="57746"/>
                      </a:lnTo>
                      <a:lnTo>
                        <a:pt x="32375" y="57704"/>
                      </a:lnTo>
                      <a:lnTo>
                        <a:pt x="32543" y="57620"/>
                      </a:lnTo>
                      <a:lnTo>
                        <a:pt x="32669" y="57452"/>
                      </a:lnTo>
                      <a:lnTo>
                        <a:pt x="32711" y="57284"/>
                      </a:lnTo>
                      <a:lnTo>
                        <a:pt x="32711" y="57075"/>
                      </a:lnTo>
                      <a:lnTo>
                        <a:pt x="32585" y="56907"/>
                      </a:lnTo>
                      <a:lnTo>
                        <a:pt x="32459" y="56781"/>
                      </a:lnTo>
                      <a:lnTo>
                        <a:pt x="32249" y="56697"/>
                      </a:lnTo>
                      <a:lnTo>
                        <a:pt x="29230" y="56404"/>
                      </a:lnTo>
                      <a:lnTo>
                        <a:pt x="29188" y="56362"/>
                      </a:lnTo>
                      <a:close/>
                      <a:moveTo>
                        <a:pt x="129582" y="56739"/>
                      </a:moveTo>
                      <a:lnTo>
                        <a:pt x="126563" y="56991"/>
                      </a:lnTo>
                      <a:lnTo>
                        <a:pt x="126353" y="57033"/>
                      </a:lnTo>
                      <a:lnTo>
                        <a:pt x="126227" y="57158"/>
                      </a:lnTo>
                      <a:lnTo>
                        <a:pt x="126102" y="57326"/>
                      </a:lnTo>
                      <a:lnTo>
                        <a:pt x="126102" y="57536"/>
                      </a:lnTo>
                      <a:lnTo>
                        <a:pt x="126143" y="57746"/>
                      </a:lnTo>
                      <a:lnTo>
                        <a:pt x="126269" y="57871"/>
                      </a:lnTo>
                      <a:lnTo>
                        <a:pt x="126395" y="57955"/>
                      </a:lnTo>
                      <a:lnTo>
                        <a:pt x="126605" y="57997"/>
                      </a:lnTo>
                      <a:lnTo>
                        <a:pt x="126647" y="57997"/>
                      </a:lnTo>
                      <a:lnTo>
                        <a:pt x="129666" y="57746"/>
                      </a:lnTo>
                      <a:lnTo>
                        <a:pt x="129876" y="57704"/>
                      </a:lnTo>
                      <a:lnTo>
                        <a:pt x="130002" y="57578"/>
                      </a:lnTo>
                      <a:lnTo>
                        <a:pt x="130127" y="57368"/>
                      </a:lnTo>
                      <a:lnTo>
                        <a:pt x="130127" y="57200"/>
                      </a:lnTo>
                      <a:lnTo>
                        <a:pt x="130085" y="56991"/>
                      </a:lnTo>
                      <a:lnTo>
                        <a:pt x="129960" y="56865"/>
                      </a:lnTo>
                      <a:lnTo>
                        <a:pt x="129834" y="56781"/>
                      </a:lnTo>
                      <a:lnTo>
                        <a:pt x="129624" y="56739"/>
                      </a:lnTo>
                      <a:close/>
                      <a:moveTo>
                        <a:pt x="35227" y="57033"/>
                      </a:moveTo>
                      <a:lnTo>
                        <a:pt x="35059" y="57075"/>
                      </a:lnTo>
                      <a:lnTo>
                        <a:pt x="34891" y="57158"/>
                      </a:lnTo>
                      <a:lnTo>
                        <a:pt x="34807" y="57284"/>
                      </a:lnTo>
                      <a:lnTo>
                        <a:pt x="34724" y="57494"/>
                      </a:lnTo>
                      <a:lnTo>
                        <a:pt x="34766" y="57662"/>
                      </a:lnTo>
                      <a:lnTo>
                        <a:pt x="34849" y="57871"/>
                      </a:lnTo>
                      <a:lnTo>
                        <a:pt x="35017" y="57997"/>
                      </a:lnTo>
                      <a:lnTo>
                        <a:pt x="35185" y="58039"/>
                      </a:lnTo>
                      <a:lnTo>
                        <a:pt x="38246" y="58333"/>
                      </a:lnTo>
                      <a:lnTo>
                        <a:pt x="38288" y="58333"/>
                      </a:lnTo>
                      <a:lnTo>
                        <a:pt x="38456" y="58291"/>
                      </a:lnTo>
                      <a:lnTo>
                        <a:pt x="38624" y="58207"/>
                      </a:lnTo>
                      <a:lnTo>
                        <a:pt x="38749" y="58039"/>
                      </a:lnTo>
                      <a:lnTo>
                        <a:pt x="38791" y="57871"/>
                      </a:lnTo>
                      <a:lnTo>
                        <a:pt x="38749" y="57662"/>
                      </a:lnTo>
                      <a:lnTo>
                        <a:pt x="38666" y="57494"/>
                      </a:lnTo>
                      <a:lnTo>
                        <a:pt x="38498" y="57368"/>
                      </a:lnTo>
                      <a:lnTo>
                        <a:pt x="38330" y="57326"/>
                      </a:lnTo>
                      <a:lnTo>
                        <a:pt x="35311" y="57033"/>
                      </a:lnTo>
                      <a:close/>
                      <a:moveTo>
                        <a:pt x="123502" y="57242"/>
                      </a:moveTo>
                      <a:lnTo>
                        <a:pt x="120482" y="57494"/>
                      </a:lnTo>
                      <a:lnTo>
                        <a:pt x="120272" y="57536"/>
                      </a:lnTo>
                      <a:lnTo>
                        <a:pt x="120147" y="57662"/>
                      </a:lnTo>
                      <a:lnTo>
                        <a:pt x="120021" y="57829"/>
                      </a:lnTo>
                      <a:lnTo>
                        <a:pt x="120021" y="58039"/>
                      </a:lnTo>
                      <a:lnTo>
                        <a:pt x="120063" y="58207"/>
                      </a:lnTo>
                      <a:lnTo>
                        <a:pt x="120189" y="58375"/>
                      </a:lnTo>
                      <a:lnTo>
                        <a:pt x="120356" y="58458"/>
                      </a:lnTo>
                      <a:lnTo>
                        <a:pt x="120524" y="58500"/>
                      </a:lnTo>
                      <a:lnTo>
                        <a:pt x="120566" y="58500"/>
                      </a:lnTo>
                      <a:lnTo>
                        <a:pt x="123585" y="58249"/>
                      </a:lnTo>
                      <a:lnTo>
                        <a:pt x="123795" y="58207"/>
                      </a:lnTo>
                      <a:lnTo>
                        <a:pt x="123963" y="58081"/>
                      </a:lnTo>
                      <a:lnTo>
                        <a:pt x="124047" y="57913"/>
                      </a:lnTo>
                      <a:lnTo>
                        <a:pt x="124089" y="57704"/>
                      </a:lnTo>
                      <a:lnTo>
                        <a:pt x="124005" y="57536"/>
                      </a:lnTo>
                      <a:lnTo>
                        <a:pt x="123921" y="57368"/>
                      </a:lnTo>
                      <a:lnTo>
                        <a:pt x="123753" y="57284"/>
                      </a:lnTo>
                      <a:lnTo>
                        <a:pt x="123585" y="57242"/>
                      </a:lnTo>
                      <a:close/>
                      <a:moveTo>
                        <a:pt x="41308" y="57578"/>
                      </a:moveTo>
                      <a:lnTo>
                        <a:pt x="41140" y="57620"/>
                      </a:lnTo>
                      <a:lnTo>
                        <a:pt x="40972" y="57704"/>
                      </a:lnTo>
                      <a:lnTo>
                        <a:pt x="40846" y="57871"/>
                      </a:lnTo>
                      <a:lnTo>
                        <a:pt x="40804" y="58039"/>
                      </a:lnTo>
                      <a:lnTo>
                        <a:pt x="40846" y="58249"/>
                      </a:lnTo>
                      <a:lnTo>
                        <a:pt x="40930" y="58417"/>
                      </a:lnTo>
                      <a:lnTo>
                        <a:pt x="41098" y="58542"/>
                      </a:lnTo>
                      <a:lnTo>
                        <a:pt x="41266" y="58584"/>
                      </a:lnTo>
                      <a:lnTo>
                        <a:pt x="44327" y="58836"/>
                      </a:lnTo>
                      <a:lnTo>
                        <a:pt x="44369" y="58836"/>
                      </a:lnTo>
                      <a:lnTo>
                        <a:pt x="44537" y="58794"/>
                      </a:lnTo>
                      <a:lnTo>
                        <a:pt x="44704" y="58710"/>
                      </a:lnTo>
                      <a:lnTo>
                        <a:pt x="44830" y="58584"/>
                      </a:lnTo>
                      <a:lnTo>
                        <a:pt x="44872" y="58375"/>
                      </a:lnTo>
                      <a:lnTo>
                        <a:pt x="44830" y="58165"/>
                      </a:lnTo>
                      <a:lnTo>
                        <a:pt x="44746" y="57997"/>
                      </a:lnTo>
                      <a:lnTo>
                        <a:pt x="44579" y="57871"/>
                      </a:lnTo>
                      <a:lnTo>
                        <a:pt x="44411" y="57829"/>
                      </a:lnTo>
                      <a:lnTo>
                        <a:pt x="41349" y="57578"/>
                      </a:lnTo>
                      <a:close/>
                      <a:moveTo>
                        <a:pt x="117463" y="57704"/>
                      </a:moveTo>
                      <a:lnTo>
                        <a:pt x="114401" y="57955"/>
                      </a:lnTo>
                      <a:lnTo>
                        <a:pt x="114234" y="57997"/>
                      </a:lnTo>
                      <a:lnTo>
                        <a:pt x="114066" y="58123"/>
                      </a:lnTo>
                      <a:lnTo>
                        <a:pt x="113982" y="58291"/>
                      </a:lnTo>
                      <a:lnTo>
                        <a:pt x="113940" y="58500"/>
                      </a:lnTo>
                      <a:lnTo>
                        <a:pt x="113982" y="58668"/>
                      </a:lnTo>
                      <a:lnTo>
                        <a:pt x="114108" y="58836"/>
                      </a:lnTo>
                      <a:lnTo>
                        <a:pt x="114276" y="58920"/>
                      </a:lnTo>
                      <a:lnTo>
                        <a:pt x="114443" y="58962"/>
                      </a:lnTo>
                      <a:lnTo>
                        <a:pt x="114485" y="58962"/>
                      </a:lnTo>
                      <a:lnTo>
                        <a:pt x="117505" y="58752"/>
                      </a:lnTo>
                      <a:lnTo>
                        <a:pt x="117714" y="58668"/>
                      </a:lnTo>
                      <a:lnTo>
                        <a:pt x="117882" y="58542"/>
                      </a:lnTo>
                      <a:lnTo>
                        <a:pt x="117966" y="58375"/>
                      </a:lnTo>
                      <a:lnTo>
                        <a:pt x="118008" y="58207"/>
                      </a:lnTo>
                      <a:lnTo>
                        <a:pt x="117924" y="57997"/>
                      </a:lnTo>
                      <a:lnTo>
                        <a:pt x="117840" y="57871"/>
                      </a:lnTo>
                      <a:lnTo>
                        <a:pt x="117672" y="57746"/>
                      </a:lnTo>
                      <a:lnTo>
                        <a:pt x="117505" y="57704"/>
                      </a:lnTo>
                      <a:close/>
                      <a:moveTo>
                        <a:pt x="47220" y="58081"/>
                      </a:moveTo>
                      <a:lnTo>
                        <a:pt x="47053" y="58207"/>
                      </a:lnTo>
                      <a:lnTo>
                        <a:pt x="46927" y="58333"/>
                      </a:lnTo>
                      <a:lnTo>
                        <a:pt x="46885" y="58542"/>
                      </a:lnTo>
                      <a:lnTo>
                        <a:pt x="46927" y="58752"/>
                      </a:lnTo>
                      <a:lnTo>
                        <a:pt x="47011" y="58920"/>
                      </a:lnTo>
                      <a:lnTo>
                        <a:pt x="47179" y="59004"/>
                      </a:lnTo>
                      <a:lnTo>
                        <a:pt x="47346" y="59087"/>
                      </a:lnTo>
                      <a:lnTo>
                        <a:pt x="50408" y="59297"/>
                      </a:lnTo>
                      <a:lnTo>
                        <a:pt x="50450" y="59297"/>
                      </a:lnTo>
                      <a:lnTo>
                        <a:pt x="50617" y="59255"/>
                      </a:lnTo>
                      <a:lnTo>
                        <a:pt x="50785" y="59129"/>
                      </a:lnTo>
                      <a:lnTo>
                        <a:pt x="50911" y="59004"/>
                      </a:lnTo>
                      <a:lnTo>
                        <a:pt x="50953" y="58794"/>
                      </a:lnTo>
                      <a:lnTo>
                        <a:pt x="50911" y="58626"/>
                      </a:lnTo>
                      <a:lnTo>
                        <a:pt x="50827" y="58458"/>
                      </a:lnTo>
                      <a:lnTo>
                        <a:pt x="50659" y="58333"/>
                      </a:lnTo>
                      <a:lnTo>
                        <a:pt x="50491" y="58291"/>
                      </a:lnTo>
                      <a:lnTo>
                        <a:pt x="47430" y="58081"/>
                      </a:lnTo>
                      <a:close/>
                      <a:moveTo>
                        <a:pt x="111382" y="58123"/>
                      </a:moveTo>
                      <a:lnTo>
                        <a:pt x="108321" y="58333"/>
                      </a:lnTo>
                      <a:lnTo>
                        <a:pt x="108153" y="58375"/>
                      </a:lnTo>
                      <a:lnTo>
                        <a:pt x="107985" y="58500"/>
                      </a:lnTo>
                      <a:lnTo>
                        <a:pt x="107901" y="58668"/>
                      </a:lnTo>
                      <a:lnTo>
                        <a:pt x="107860" y="58878"/>
                      </a:lnTo>
                      <a:lnTo>
                        <a:pt x="107901" y="59046"/>
                      </a:lnTo>
                      <a:lnTo>
                        <a:pt x="108027" y="59213"/>
                      </a:lnTo>
                      <a:lnTo>
                        <a:pt x="108195" y="59297"/>
                      </a:lnTo>
                      <a:lnTo>
                        <a:pt x="108363" y="59339"/>
                      </a:lnTo>
                      <a:lnTo>
                        <a:pt x="108405" y="59339"/>
                      </a:lnTo>
                      <a:lnTo>
                        <a:pt x="111424" y="59171"/>
                      </a:lnTo>
                      <a:lnTo>
                        <a:pt x="111634" y="59087"/>
                      </a:lnTo>
                      <a:lnTo>
                        <a:pt x="111801" y="59004"/>
                      </a:lnTo>
                      <a:lnTo>
                        <a:pt x="111885" y="58794"/>
                      </a:lnTo>
                      <a:lnTo>
                        <a:pt x="111927" y="58626"/>
                      </a:lnTo>
                      <a:lnTo>
                        <a:pt x="111885" y="58417"/>
                      </a:lnTo>
                      <a:lnTo>
                        <a:pt x="111760" y="58291"/>
                      </a:lnTo>
                      <a:lnTo>
                        <a:pt x="111592" y="58165"/>
                      </a:lnTo>
                      <a:lnTo>
                        <a:pt x="111424" y="58123"/>
                      </a:lnTo>
                      <a:close/>
                      <a:moveTo>
                        <a:pt x="53469" y="58458"/>
                      </a:moveTo>
                      <a:lnTo>
                        <a:pt x="53301" y="58500"/>
                      </a:lnTo>
                      <a:lnTo>
                        <a:pt x="53133" y="58584"/>
                      </a:lnTo>
                      <a:lnTo>
                        <a:pt x="53008" y="58752"/>
                      </a:lnTo>
                      <a:lnTo>
                        <a:pt x="52966" y="58920"/>
                      </a:lnTo>
                      <a:lnTo>
                        <a:pt x="53008" y="59129"/>
                      </a:lnTo>
                      <a:lnTo>
                        <a:pt x="53091" y="59297"/>
                      </a:lnTo>
                      <a:lnTo>
                        <a:pt x="53259" y="59423"/>
                      </a:lnTo>
                      <a:lnTo>
                        <a:pt x="53469" y="59465"/>
                      </a:lnTo>
                      <a:lnTo>
                        <a:pt x="56488" y="59633"/>
                      </a:lnTo>
                      <a:lnTo>
                        <a:pt x="56530" y="59633"/>
                      </a:lnTo>
                      <a:lnTo>
                        <a:pt x="56698" y="59591"/>
                      </a:lnTo>
                      <a:lnTo>
                        <a:pt x="56866" y="59507"/>
                      </a:lnTo>
                      <a:lnTo>
                        <a:pt x="56991" y="59339"/>
                      </a:lnTo>
                      <a:lnTo>
                        <a:pt x="57033" y="59171"/>
                      </a:lnTo>
                      <a:lnTo>
                        <a:pt x="56991" y="58962"/>
                      </a:lnTo>
                      <a:lnTo>
                        <a:pt x="56908" y="58794"/>
                      </a:lnTo>
                      <a:lnTo>
                        <a:pt x="56740" y="58668"/>
                      </a:lnTo>
                      <a:lnTo>
                        <a:pt x="56572" y="58626"/>
                      </a:lnTo>
                      <a:lnTo>
                        <a:pt x="53511" y="58458"/>
                      </a:lnTo>
                      <a:close/>
                      <a:moveTo>
                        <a:pt x="105301" y="58500"/>
                      </a:moveTo>
                      <a:lnTo>
                        <a:pt x="102240" y="58668"/>
                      </a:lnTo>
                      <a:lnTo>
                        <a:pt x="102072" y="58710"/>
                      </a:lnTo>
                      <a:lnTo>
                        <a:pt x="101905" y="58794"/>
                      </a:lnTo>
                      <a:lnTo>
                        <a:pt x="101779" y="58962"/>
                      </a:lnTo>
                      <a:lnTo>
                        <a:pt x="101779" y="59171"/>
                      </a:lnTo>
                      <a:lnTo>
                        <a:pt x="101821" y="59381"/>
                      </a:lnTo>
                      <a:lnTo>
                        <a:pt x="101905" y="59507"/>
                      </a:lnTo>
                      <a:lnTo>
                        <a:pt x="102072" y="59633"/>
                      </a:lnTo>
                      <a:lnTo>
                        <a:pt x="102282" y="59675"/>
                      </a:lnTo>
                      <a:lnTo>
                        <a:pt x="105343" y="59507"/>
                      </a:lnTo>
                      <a:lnTo>
                        <a:pt x="105553" y="59465"/>
                      </a:lnTo>
                      <a:lnTo>
                        <a:pt x="105679" y="59339"/>
                      </a:lnTo>
                      <a:lnTo>
                        <a:pt x="105805" y="59171"/>
                      </a:lnTo>
                      <a:lnTo>
                        <a:pt x="105847" y="58962"/>
                      </a:lnTo>
                      <a:lnTo>
                        <a:pt x="105763" y="58794"/>
                      </a:lnTo>
                      <a:lnTo>
                        <a:pt x="105679" y="58626"/>
                      </a:lnTo>
                      <a:lnTo>
                        <a:pt x="105511" y="58542"/>
                      </a:lnTo>
                      <a:lnTo>
                        <a:pt x="105301" y="58500"/>
                      </a:lnTo>
                      <a:close/>
                      <a:moveTo>
                        <a:pt x="59591" y="58752"/>
                      </a:moveTo>
                      <a:lnTo>
                        <a:pt x="59382" y="58794"/>
                      </a:lnTo>
                      <a:lnTo>
                        <a:pt x="59214" y="58920"/>
                      </a:lnTo>
                      <a:lnTo>
                        <a:pt x="59130" y="59046"/>
                      </a:lnTo>
                      <a:lnTo>
                        <a:pt x="59046" y="59255"/>
                      </a:lnTo>
                      <a:lnTo>
                        <a:pt x="59088" y="59465"/>
                      </a:lnTo>
                      <a:lnTo>
                        <a:pt x="59214" y="59633"/>
                      </a:lnTo>
                      <a:lnTo>
                        <a:pt x="59340" y="59758"/>
                      </a:lnTo>
                      <a:lnTo>
                        <a:pt x="59550" y="59800"/>
                      </a:lnTo>
                      <a:lnTo>
                        <a:pt x="62611" y="59926"/>
                      </a:lnTo>
                      <a:lnTo>
                        <a:pt x="62821" y="59884"/>
                      </a:lnTo>
                      <a:lnTo>
                        <a:pt x="62988" y="59758"/>
                      </a:lnTo>
                      <a:lnTo>
                        <a:pt x="63072" y="59633"/>
                      </a:lnTo>
                      <a:lnTo>
                        <a:pt x="63114" y="59423"/>
                      </a:lnTo>
                      <a:lnTo>
                        <a:pt x="63114" y="59213"/>
                      </a:lnTo>
                      <a:lnTo>
                        <a:pt x="62988" y="59046"/>
                      </a:lnTo>
                      <a:lnTo>
                        <a:pt x="62821" y="58962"/>
                      </a:lnTo>
                      <a:lnTo>
                        <a:pt x="62653" y="58878"/>
                      </a:lnTo>
                      <a:lnTo>
                        <a:pt x="59591" y="58752"/>
                      </a:lnTo>
                      <a:close/>
                      <a:moveTo>
                        <a:pt x="99221" y="58794"/>
                      </a:moveTo>
                      <a:lnTo>
                        <a:pt x="96159" y="58920"/>
                      </a:lnTo>
                      <a:lnTo>
                        <a:pt x="95950" y="58962"/>
                      </a:lnTo>
                      <a:lnTo>
                        <a:pt x="95782" y="59046"/>
                      </a:lnTo>
                      <a:lnTo>
                        <a:pt x="95698" y="59213"/>
                      </a:lnTo>
                      <a:lnTo>
                        <a:pt x="95656" y="59423"/>
                      </a:lnTo>
                      <a:lnTo>
                        <a:pt x="95698" y="59633"/>
                      </a:lnTo>
                      <a:lnTo>
                        <a:pt x="95824" y="59758"/>
                      </a:lnTo>
                      <a:lnTo>
                        <a:pt x="95992" y="59884"/>
                      </a:lnTo>
                      <a:lnTo>
                        <a:pt x="96159" y="59926"/>
                      </a:lnTo>
                      <a:lnTo>
                        <a:pt x="96201" y="59926"/>
                      </a:lnTo>
                      <a:lnTo>
                        <a:pt x="99263" y="59800"/>
                      </a:lnTo>
                      <a:lnTo>
                        <a:pt x="99430" y="59758"/>
                      </a:lnTo>
                      <a:lnTo>
                        <a:pt x="99598" y="59633"/>
                      </a:lnTo>
                      <a:lnTo>
                        <a:pt x="99682" y="59465"/>
                      </a:lnTo>
                      <a:lnTo>
                        <a:pt x="99724" y="59255"/>
                      </a:lnTo>
                      <a:lnTo>
                        <a:pt x="99682" y="59087"/>
                      </a:lnTo>
                      <a:lnTo>
                        <a:pt x="99598" y="58920"/>
                      </a:lnTo>
                      <a:lnTo>
                        <a:pt x="99430" y="58836"/>
                      </a:lnTo>
                      <a:lnTo>
                        <a:pt x="99221" y="58794"/>
                      </a:lnTo>
                      <a:close/>
                      <a:moveTo>
                        <a:pt x="65630" y="59004"/>
                      </a:moveTo>
                      <a:lnTo>
                        <a:pt x="65462" y="59046"/>
                      </a:lnTo>
                      <a:lnTo>
                        <a:pt x="65295" y="59129"/>
                      </a:lnTo>
                      <a:lnTo>
                        <a:pt x="65211" y="59297"/>
                      </a:lnTo>
                      <a:lnTo>
                        <a:pt x="65169" y="59507"/>
                      </a:lnTo>
                      <a:lnTo>
                        <a:pt x="65211" y="59675"/>
                      </a:lnTo>
                      <a:lnTo>
                        <a:pt x="65295" y="59842"/>
                      </a:lnTo>
                      <a:lnTo>
                        <a:pt x="65462" y="59968"/>
                      </a:lnTo>
                      <a:lnTo>
                        <a:pt x="65672" y="60010"/>
                      </a:lnTo>
                      <a:lnTo>
                        <a:pt x="68692" y="60094"/>
                      </a:lnTo>
                      <a:lnTo>
                        <a:pt x="68733" y="60094"/>
                      </a:lnTo>
                      <a:lnTo>
                        <a:pt x="68901" y="60052"/>
                      </a:lnTo>
                      <a:lnTo>
                        <a:pt x="69069" y="59968"/>
                      </a:lnTo>
                      <a:lnTo>
                        <a:pt x="69195" y="59800"/>
                      </a:lnTo>
                      <a:lnTo>
                        <a:pt x="69237" y="59591"/>
                      </a:lnTo>
                      <a:lnTo>
                        <a:pt x="69195" y="59423"/>
                      </a:lnTo>
                      <a:lnTo>
                        <a:pt x="69069" y="59255"/>
                      </a:lnTo>
                      <a:lnTo>
                        <a:pt x="68943" y="59129"/>
                      </a:lnTo>
                      <a:lnTo>
                        <a:pt x="68733" y="59087"/>
                      </a:lnTo>
                      <a:lnTo>
                        <a:pt x="65672" y="59004"/>
                      </a:lnTo>
                      <a:close/>
                      <a:moveTo>
                        <a:pt x="93098" y="59004"/>
                      </a:moveTo>
                      <a:lnTo>
                        <a:pt x="90079" y="59087"/>
                      </a:lnTo>
                      <a:lnTo>
                        <a:pt x="89869" y="59129"/>
                      </a:lnTo>
                      <a:lnTo>
                        <a:pt x="89701" y="59255"/>
                      </a:lnTo>
                      <a:lnTo>
                        <a:pt x="89617" y="59423"/>
                      </a:lnTo>
                      <a:lnTo>
                        <a:pt x="89576" y="59591"/>
                      </a:lnTo>
                      <a:lnTo>
                        <a:pt x="89617" y="59800"/>
                      </a:lnTo>
                      <a:lnTo>
                        <a:pt x="89701" y="59968"/>
                      </a:lnTo>
                      <a:lnTo>
                        <a:pt x="89869" y="60052"/>
                      </a:lnTo>
                      <a:lnTo>
                        <a:pt x="90079" y="60094"/>
                      </a:lnTo>
                      <a:lnTo>
                        <a:pt x="93140" y="60010"/>
                      </a:lnTo>
                      <a:lnTo>
                        <a:pt x="93350" y="59968"/>
                      </a:lnTo>
                      <a:lnTo>
                        <a:pt x="93476" y="59842"/>
                      </a:lnTo>
                      <a:lnTo>
                        <a:pt x="93601" y="59675"/>
                      </a:lnTo>
                      <a:lnTo>
                        <a:pt x="93643" y="59507"/>
                      </a:lnTo>
                      <a:lnTo>
                        <a:pt x="93601" y="59297"/>
                      </a:lnTo>
                      <a:lnTo>
                        <a:pt x="93476" y="59129"/>
                      </a:lnTo>
                      <a:lnTo>
                        <a:pt x="93350" y="59046"/>
                      </a:lnTo>
                      <a:lnTo>
                        <a:pt x="93140" y="59004"/>
                      </a:lnTo>
                      <a:close/>
                      <a:moveTo>
                        <a:pt x="71753" y="59129"/>
                      </a:moveTo>
                      <a:lnTo>
                        <a:pt x="71585" y="59171"/>
                      </a:lnTo>
                      <a:lnTo>
                        <a:pt x="71417" y="59297"/>
                      </a:lnTo>
                      <a:lnTo>
                        <a:pt x="71292" y="59465"/>
                      </a:lnTo>
                      <a:lnTo>
                        <a:pt x="71250" y="59633"/>
                      </a:lnTo>
                      <a:lnTo>
                        <a:pt x="71292" y="59842"/>
                      </a:lnTo>
                      <a:lnTo>
                        <a:pt x="71417" y="60010"/>
                      </a:lnTo>
                      <a:lnTo>
                        <a:pt x="71543" y="60136"/>
                      </a:lnTo>
                      <a:lnTo>
                        <a:pt x="71753" y="60178"/>
                      </a:lnTo>
                      <a:lnTo>
                        <a:pt x="74814" y="60220"/>
                      </a:lnTo>
                      <a:lnTo>
                        <a:pt x="75024" y="60178"/>
                      </a:lnTo>
                      <a:lnTo>
                        <a:pt x="75192" y="60052"/>
                      </a:lnTo>
                      <a:lnTo>
                        <a:pt x="75275" y="59884"/>
                      </a:lnTo>
                      <a:lnTo>
                        <a:pt x="75317" y="59717"/>
                      </a:lnTo>
                      <a:lnTo>
                        <a:pt x="75275" y="59507"/>
                      </a:lnTo>
                      <a:lnTo>
                        <a:pt x="75192" y="59339"/>
                      </a:lnTo>
                      <a:lnTo>
                        <a:pt x="75024" y="59213"/>
                      </a:lnTo>
                      <a:lnTo>
                        <a:pt x="74814" y="59171"/>
                      </a:lnTo>
                      <a:lnTo>
                        <a:pt x="71795" y="59129"/>
                      </a:lnTo>
                      <a:close/>
                      <a:moveTo>
                        <a:pt x="77875" y="59213"/>
                      </a:moveTo>
                      <a:lnTo>
                        <a:pt x="77666" y="59255"/>
                      </a:lnTo>
                      <a:lnTo>
                        <a:pt x="77498" y="59339"/>
                      </a:lnTo>
                      <a:lnTo>
                        <a:pt x="77414" y="59507"/>
                      </a:lnTo>
                      <a:lnTo>
                        <a:pt x="77372" y="59717"/>
                      </a:lnTo>
                      <a:lnTo>
                        <a:pt x="77414" y="59926"/>
                      </a:lnTo>
                      <a:lnTo>
                        <a:pt x="77498" y="60094"/>
                      </a:lnTo>
                      <a:lnTo>
                        <a:pt x="77666" y="60178"/>
                      </a:lnTo>
                      <a:lnTo>
                        <a:pt x="77875" y="60220"/>
                      </a:lnTo>
                      <a:lnTo>
                        <a:pt x="80937" y="60220"/>
                      </a:lnTo>
                      <a:lnTo>
                        <a:pt x="81105" y="60178"/>
                      </a:lnTo>
                      <a:lnTo>
                        <a:pt x="81272" y="60094"/>
                      </a:lnTo>
                      <a:lnTo>
                        <a:pt x="81398" y="59926"/>
                      </a:lnTo>
                      <a:lnTo>
                        <a:pt x="81440" y="59717"/>
                      </a:lnTo>
                      <a:lnTo>
                        <a:pt x="81398" y="59507"/>
                      </a:lnTo>
                      <a:lnTo>
                        <a:pt x="81272" y="59339"/>
                      </a:lnTo>
                      <a:lnTo>
                        <a:pt x="81105" y="59255"/>
                      </a:lnTo>
                      <a:lnTo>
                        <a:pt x="80937" y="59213"/>
                      </a:lnTo>
                      <a:close/>
                      <a:moveTo>
                        <a:pt x="87017" y="59129"/>
                      </a:moveTo>
                      <a:lnTo>
                        <a:pt x="83956" y="59171"/>
                      </a:lnTo>
                      <a:lnTo>
                        <a:pt x="83788" y="59213"/>
                      </a:lnTo>
                      <a:lnTo>
                        <a:pt x="83621" y="59339"/>
                      </a:lnTo>
                      <a:lnTo>
                        <a:pt x="83495" y="59507"/>
                      </a:lnTo>
                      <a:lnTo>
                        <a:pt x="83453" y="59717"/>
                      </a:lnTo>
                      <a:lnTo>
                        <a:pt x="83495" y="59884"/>
                      </a:lnTo>
                      <a:lnTo>
                        <a:pt x="83621" y="60052"/>
                      </a:lnTo>
                      <a:lnTo>
                        <a:pt x="83788" y="60178"/>
                      </a:lnTo>
                      <a:lnTo>
                        <a:pt x="83956" y="60220"/>
                      </a:lnTo>
                      <a:lnTo>
                        <a:pt x="83998" y="60220"/>
                      </a:lnTo>
                      <a:lnTo>
                        <a:pt x="87017" y="60178"/>
                      </a:lnTo>
                      <a:lnTo>
                        <a:pt x="87227" y="60136"/>
                      </a:lnTo>
                      <a:lnTo>
                        <a:pt x="87395" y="60010"/>
                      </a:lnTo>
                      <a:lnTo>
                        <a:pt x="87479" y="59842"/>
                      </a:lnTo>
                      <a:lnTo>
                        <a:pt x="87521" y="59633"/>
                      </a:lnTo>
                      <a:lnTo>
                        <a:pt x="87479" y="59465"/>
                      </a:lnTo>
                      <a:lnTo>
                        <a:pt x="87395" y="59297"/>
                      </a:lnTo>
                      <a:lnTo>
                        <a:pt x="87227" y="59171"/>
                      </a:lnTo>
                      <a:lnTo>
                        <a:pt x="87017" y="59129"/>
                      </a:lnTo>
                      <a:close/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64" name="Google Shape;236;p17"/>
                <p:cNvSpPr/>
                <p:nvPr/>
              </p:nvSpPr>
              <p:spPr>
                <a:xfrm>
                  <a:off x="3466677" y="4034635"/>
                  <a:ext cx="79031" cy="195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8" h="1007" fill="none" extrusionOk="0">
                      <a:moveTo>
                        <a:pt x="3565" y="0"/>
                      </a:moveTo>
                      <a:lnTo>
                        <a:pt x="3565" y="0"/>
                      </a:lnTo>
                      <a:lnTo>
                        <a:pt x="3565" y="0"/>
                      </a:lnTo>
                      <a:lnTo>
                        <a:pt x="1929" y="0"/>
                      </a:lnTo>
                      <a:lnTo>
                        <a:pt x="1929" y="0"/>
                      </a:lnTo>
                      <a:lnTo>
                        <a:pt x="503" y="0"/>
                      </a:lnTo>
                      <a:lnTo>
                        <a:pt x="503" y="0"/>
                      </a:lnTo>
                      <a:lnTo>
                        <a:pt x="503" y="0"/>
                      </a:lnTo>
                      <a:lnTo>
                        <a:pt x="294" y="42"/>
                      </a:lnTo>
                      <a:lnTo>
                        <a:pt x="126" y="126"/>
                      </a:lnTo>
                      <a:lnTo>
                        <a:pt x="42" y="294"/>
                      </a:lnTo>
                      <a:lnTo>
                        <a:pt x="0" y="504"/>
                      </a:lnTo>
                      <a:lnTo>
                        <a:pt x="0" y="504"/>
                      </a:lnTo>
                      <a:lnTo>
                        <a:pt x="42" y="713"/>
                      </a:lnTo>
                      <a:lnTo>
                        <a:pt x="126" y="881"/>
                      </a:lnTo>
                      <a:lnTo>
                        <a:pt x="294" y="965"/>
                      </a:lnTo>
                      <a:lnTo>
                        <a:pt x="503" y="1007"/>
                      </a:lnTo>
                      <a:lnTo>
                        <a:pt x="503" y="1007"/>
                      </a:lnTo>
                      <a:lnTo>
                        <a:pt x="1971" y="1007"/>
                      </a:lnTo>
                      <a:lnTo>
                        <a:pt x="1971" y="1007"/>
                      </a:lnTo>
                      <a:lnTo>
                        <a:pt x="3565" y="1007"/>
                      </a:lnTo>
                      <a:lnTo>
                        <a:pt x="3565" y="1007"/>
                      </a:lnTo>
                      <a:lnTo>
                        <a:pt x="3733" y="965"/>
                      </a:lnTo>
                      <a:lnTo>
                        <a:pt x="3900" y="881"/>
                      </a:lnTo>
                      <a:lnTo>
                        <a:pt x="4026" y="713"/>
                      </a:lnTo>
                      <a:lnTo>
                        <a:pt x="4068" y="504"/>
                      </a:lnTo>
                      <a:lnTo>
                        <a:pt x="4068" y="504"/>
                      </a:lnTo>
                      <a:lnTo>
                        <a:pt x="4026" y="294"/>
                      </a:lnTo>
                      <a:lnTo>
                        <a:pt x="3900" y="126"/>
                      </a:lnTo>
                      <a:lnTo>
                        <a:pt x="3733" y="42"/>
                      </a:lnTo>
                      <a:lnTo>
                        <a:pt x="3565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65" name="Google Shape;237;p17"/>
                <p:cNvSpPr/>
                <p:nvPr/>
              </p:nvSpPr>
              <p:spPr>
                <a:xfrm>
                  <a:off x="3347726" y="4033003"/>
                  <a:ext cx="79050" cy="211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091" fill="none" extrusionOk="0">
                      <a:moveTo>
                        <a:pt x="546" y="0"/>
                      </a:moveTo>
                      <a:lnTo>
                        <a:pt x="504" y="0"/>
                      </a:lnTo>
                      <a:lnTo>
                        <a:pt x="504" y="0"/>
                      </a:lnTo>
                      <a:lnTo>
                        <a:pt x="336" y="42"/>
                      </a:lnTo>
                      <a:lnTo>
                        <a:pt x="168" y="168"/>
                      </a:lnTo>
                      <a:lnTo>
                        <a:pt x="43" y="336"/>
                      </a:lnTo>
                      <a:lnTo>
                        <a:pt x="1" y="504"/>
                      </a:lnTo>
                      <a:lnTo>
                        <a:pt x="1" y="504"/>
                      </a:lnTo>
                      <a:lnTo>
                        <a:pt x="43" y="713"/>
                      </a:lnTo>
                      <a:lnTo>
                        <a:pt x="168" y="881"/>
                      </a:lnTo>
                      <a:lnTo>
                        <a:pt x="294" y="1007"/>
                      </a:lnTo>
                      <a:lnTo>
                        <a:pt x="504" y="1049"/>
                      </a:lnTo>
                      <a:lnTo>
                        <a:pt x="504" y="1049"/>
                      </a:lnTo>
                      <a:lnTo>
                        <a:pt x="3565" y="1091"/>
                      </a:lnTo>
                      <a:lnTo>
                        <a:pt x="3565" y="1091"/>
                      </a:lnTo>
                      <a:lnTo>
                        <a:pt x="3565" y="1091"/>
                      </a:lnTo>
                      <a:lnTo>
                        <a:pt x="3775" y="1049"/>
                      </a:lnTo>
                      <a:lnTo>
                        <a:pt x="3943" y="923"/>
                      </a:lnTo>
                      <a:lnTo>
                        <a:pt x="4026" y="755"/>
                      </a:lnTo>
                      <a:lnTo>
                        <a:pt x="4068" y="588"/>
                      </a:lnTo>
                      <a:lnTo>
                        <a:pt x="4068" y="588"/>
                      </a:lnTo>
                      <a:lnTo>
                        <a:pt x="4026" y="378"/>
                      </a:lnTo>
                      <a:lnTo>
                        <a:pt x="3943" y="210"/>
                      </a:lnTo>
                      <a:lnTo>
                        <a:pt x="3775" y="84"/>
                      </a:lnTo>
                      <a:lnTo>
                        <a:pt x="3565" y="42"/>
                      </a:lnTo>
                      <a:lnTo>
                        <a:pt x="3565" y="42"/>
                      </a:lnTo>
                      <a:lnTo>
                        <a:pt x="546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66" name="Google Shape;238;p17"/>
                <p:cNvSpPr/>
                <p:nvPr/>
              </p:nvSpPr>
              <p:spPr>
                <a:xfrm>
                  <a:off x="3584794" y="4033003"/>
                  <a:ext cx="79050" cy="211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091" fill="none" extrusionOk="0">
                      <a:moveTo>
                        <a:pt x="3565" y="0"/>
                      </a:moveTo>
                      <a:lnTo>
                        <a:pt x="3565" y="0"/>
                      </a:lnTo>
                      <a:lnTo>
                        <a:pt x="3565" y="0"/>
                      </a:lnTo>
                      <a:lnTo>
                        <a:pt x="3565" y="0"/>
                      </a:lnTo>
                      <a:lnTo>
                        <a:pt x="504" y="42"/>
                      </a:lnTo>
                      <a:lnTo>
                        <a:pt x="504" y="42"/>
                      </a:lnTo>
                      <a:lnTo>
                        <a:pt x="336" y="84"/>
                      </a:lnTo>
                      <a:lnTo>
                        <a:pt x="169" y="210"/>
                      </a:lnTo>
                      <a:lnTo>
                        <a:pt x="43" y="378"/>
                      </a:lnTo>
                      <a:lnTo>
                        <a:pt x="1" y="588"/>
                      </a:lnTo>
                      <a:lnTo>
                        <a:pt x="1" y="588"/>
                      </a:lnTo>
                      <a:lnTo>
                        <a:pt x="43" y="755"/>
                      </a:lnTo>
                      <a:lnTo>
                        <a:pt x="169" y="923"/>
                      </a:lnTo>
                      <a:lnTo>
                        <a:pt x="336" y="1049"/>
                      </a:lnTo>
                      <a:lnTo>
                        <a:pt x="504" y="1091"/>
                      </a:lnTo>
                      <a:lnTo>
                        <a:pt x="546" y="1091"/>
                      </a:lnTo>
                      <a:lnTo>
                        <a:pt x="546" y="1091"/>
                      </a:lnTo>
                      <a:lnTo>
                        <a:pt x="3565" y="1049"/>
                      </a:lnTo>
                      <a:lnTo>
                        <a:pt x="3565" y="1049"/>
                      </a:lnTo>
                      <a:lnTo>
                        <a:pt x="3775" y="1007"/>
                      </a:lnTo>
                      <a:lnTo>
                        <a:pt x="3943" y="881"/>
                      </a:lnTo>
                      <a:lnTo>
                        <a:pt x="4027" y="713"/>
                      </a:lnTo>
                      <a:lnTo>
                        <a:pt x="4069" y="504"/>
                      </a:lnTo>
                      <a:lnTo>
                        <a:pt x="4069" y="504"/>
                      </a:lnTo>
                      <a:lnTo>
                        <a:pt x="4027" y="336"/>
                      </a:lnTo>
                      <a:lnTo>
                        <a:pt x="3943" y="168"/>
                      </a:lnTo>
                      <a:lnTo>
                        <a:pt x="3775" y="42"/>
                      </a:lnTo>
                      <a:lnTo>
                        <a:pt x="3565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67" name="Google Shape;239;p17"/>
                <p:cNvSpPr/>
                <p:nvPr/>
              </p:nvSpPr>
              <p:spPr>
                <a:xfrm>
                  <a:off x="3703745" y="4030555"/>
                  <a:ext cx="79050" cy="211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091" fill="none" extrusionOk="0">
                      <a:moveTo>
                        <a:pt x="3565" y="1"/>
                      </a:moveTo>
                      <a:lnTo>
                        <a:pt x="3565" y="1"/>
                      </a:lnTo>
                      <a:lnTo>
                        <a:pt x="3523" y="1"/>
                      </a:lnTo>
                      <a:lnTo>
                        <a:pt x="3523" y="1"/>
                      </a:lnTo>
                      <a:lnTo>
                        <a:pt x="504" y="84"/>
                      </a:lnTo>
                      <a:lnTo>
                        <a:pt x="504" y="84"/>
                      </a:lnTo>
                      <a:lnTo>
                        <a:pt x="294" y="126"/>
                      </a:lnTo>
                      <a:lnTo>
                        <a:pt x="126" y="252"/>
                      </a:lnTo>
                      <a:lnTo>
                        <a:pt x="42" y="420"/>
                      </a:lnTo>
                      <a:lnTo>
                        <a:pt x="1" y="588"/>
                      </a:lnTo>
                      <a:lnTo>
                        <a:pt x="1" y="588"/>
                      </a:lnTo>
                      <a:lnTo>
                        <a:pt x="42" y="797"/>
                      </a:lnTo>
                      <a:lnTo>
                        <a:pt x="126" y="965"/>
                      </a:lnTo>
                      <a:lnTo>
                        <a:pt x="294" y="1049"/>
                      </a:lnTo>
                      <a:lnTo>
                        <a:pt x="504" y="1091"/>
                      </a:lnTo>
                      <a:lnTo>
                        <a:pt x="504" y="1091"/>
                      </a:lnTo>
                      <a:lnTo>
                        <a:pt x="504" y="1091"/>
                      </a:lnTo>
                      <a:lnTo>
                        <a:pt x="3565" y="1007"/>
                      </a:lnTo>
                      <a:lnTo>
                        <a:pt x="3565" y="1007"/>
                      </a:lnTo>
                      <a:lnTo>
                        <a:pt x="3775" y="965"/>
                      </a:lnTo>
                      <a:lnTo>
                        <a:pt x="3901" y="839"/>
                      </a:lnTo>
                      <a:lnTo>
                        <a:pt x="4026" y="672"/>
                      </a:lnTo>
                      <a:lnTo>
                        <a:pt x="4068" y="504"/>
                      </a:lnTo>
                      <a:lnTo>
                        <a:pt x="4068" y="504"/>
                      </a:lnTo>
                      <a:lnTo>
                        <a:pt x="4026" y="294"/>
                      </a:lnTo>
                      <a:lnTo>
                        <a:pt x="3901" y="126"/>
                      </a:lnTo>
                      <a:lnTo>
                        <a:pt x="3775" y="43"/>
                      </a:lnTo>
                      <a:lnTo>
                        <a:pt x="3565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68" name="Google Shape;240;p17"/>
                <p:cNvSpPr/>
                <p:nvPr/>
              </p:nvSpPr>
              <p:spPr>
                <a:xfrm>
                  <a:off x="3229590" y="4030555"/>
                  <a:ext cx="79050" cy="211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091" fill="none" extrusionOk="0">
                      <a:moveTo>
                        <a:pt x="462" y="1"/>
                      </a:moveTo>
                      <a:lnTo>
                        <a:pt x="462" y="1"/>
                      </a:lnTo>
                      <a:lnTo>
                        <a:pt x="294" y="43"/>
                      </a:lnTo>
                      <a:lnTo>
                        <a:pt x="127" y="126"/>
                      </a:lnTo>
                      <a:lnTo>
                        <a:pt x="43" y="294"/>
                      </a:lnTo>
                      <a:lnTo>
                        <a:pt x="1" y="504"/>
                      </a:lnTo>
                      <a:lnTo>
                        <a:pt x="1" y="504"/>
                      </a:lnTo>
                      <a:lnTo>
                        <a:pt x="43" y="672"/>
                      </a:lnTo>
                      <a:lnTo>
                        <a:pt x="127" y="839"/>
                      </a:lnTo>
                      <a:lnTo>
                        <a:pt x="294" y="965"/>
                      </a:lnTo>
                      <a:lnTo>
                        <a:pt x="504" y="1007"/>
                      </a:lnTo>
                      <a:lnTo>
                        <a:pt x="504" y="1007"/>
                      </a:lnTo>
                      <a:lnTo>
                        <a:pt x="3524" y="1091"/>
                      </a:lnTo>
                      <a:lnTo>
                        <a:pt x="3565" y="1091"/>
                      </a:lnTo>
                      <a:lnTo>
                        <a:pt x="3565" y="1091"/>
                      </a:lnTo>
                      <a:lnTo>
                        <a:pt x="3733" y="1049"/>
                      </a:lnTo>
                      <a:lnTo>
                        <a:pt x="3901" y="965"/>
                      </a:lnTo>
                      <a:lnTo>
                        <a:pt x="4027" y="797"/>
                      </a:lnTo>
                      <a:lnTo>
                        <a:pt x="4069" y="588"/>
                      </a:lnTo>
                      <a:lnTo>
                        <a:pt x="4069" y="588"/>
                      </a:lnTo>
                      <a:lnTo>
                        <a:pt x="4027" y="420"/>
                      </a:lnTo>
                      <a:lnTo>
                        <a:pt x="3901" y="252"/>
                      </a:lnTo>
                      <a:lnTo>
                        <a:pt x="3775" y="126"/>
                      </a:lnTo>
                      <a:lnTo>
                        <a:pt x="3565" y="84"/>
                      </a:lnTo>
                      <a:lnTo>
                        <a:pt x="3565" y="84"/>
                      </a:lnTo>
                      <a:lnTo>
                        <a:pt x="504" y="1"/>
                      </a:lnTo>
                      <a:lnTo>
                        <a:pt x="504" y="1"/>
                      </a:lnTo>
                      <a:lnTo>
                        <a:pt x="462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69" name="Google Shape;241;p17"/>
                <p:cNvSpPr/>
                <p:nvPr/>
              </p:nvSpPr>
              <p:spPr>
                <a:xfrm>
                  <a:off x="3821881" y="4026476"/>
                  <a:ext cx="79031" cy="220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8" h="1134" fill="none" extrusionOk="0">
                      <a:moveTo>
                        <a:pt x="3565" y="1"/>
                      </a:moveTo>
                      <a:lnTo>
                        <a:pt x="3565" y="1"/>
                      </a:lnTo>
                      <a:lnTo>
                        <a:pt x="3565" y="1"/>
                      </a:lnTo>
                      <a:lnTo>
                        <a:pt x="3565" y="1"/>
                      </a:lnTo>
                      <a:lnTo>
                        <a:pt x="503" y="127"/>
                      </a:lnTo>
                      <a:lnTo>
                        <a:pt x="503" y="127"/>
                      </a:lnTo>
                      <a:lnTo>
                        <a:pt x="294" y="169"/>
                      </a:lnTo>
                      <a:lnTo>
                        <a:pt x="126" y="253"/>
                      </a:lnTo>
                      <a:lnTo>
                        <a:pt x="42" y="420"/>
                      </a:lnTo>
                      <a:lnTo>
                        <a:pt x="0" y="630"/>
                      </a:lnTo>
                      <a:lnTo>
                        <a:pt x="0" y="630"/>
                      </a:lnTo>
                      <a:lnTo>
                        <a:pt x="42" y="840"/>
                      </a:lnTo>
                      <a:lnTo>
                        <a:pt x="168" y="965"/>
                      </a:lnTo>
                      <a:lnTo>
                        <a:pt x="336" y="1091"/>
                      </a:lnTo>
                      <a:lnTo>
                        <a:pt x="503" y="1133"/>
                      </a:lnTo>
                      <a:lnTo>
                        <a:pt x="545" y="1133"/>
                      </a:lnTo>
                      <a:lnTo>
                        <a:pt x="545" y="1133"/>
                      </a:lnTo>
                      <a:lnTo>
                        <a:pt x="3607" y="1007"/>
                      </a:lnTo>
                      <a:lnTo>
                        <a:pt x="3607" y="1007"/>
                      </a:lnTo>
                      <a:lnTo>
                        <a:pt x="3774" y="965"/>
                      </a:lnTo>
                      <a:lnTo>
                        <a:pt x="3942" y="840"/>
                      </a:lnTo>
                      <a:lnTo>
                        <a:pt x="4026" y="672"/>
                      </a:lnTo>
                      <a:lnTo>
                        <a:pt x="4068" y="462"/>
                      </a:lnTo>
                      <a:lnTo>
                        <a:pt x="4068" y="462"/>
                      </a:lnTo>
                      <a:lnTo>
                        <a:pt x="4026" y="294"/>
                      </a:lnTo>
                      <a:lnTo>
                        <a:pt x="3942" y="127"/>
                      </a:lnTo>
                      <a:lnTo>
                        <a:pt x="3774" y="43"/>
                      </a:lnTo>
                      <a:lnTo>
                        <a:pt x="3565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70" name="Google Shape;242;p17"/>
                <p:cNvSpPr/>
                <p:nvPr/>
              </p:nvSpPr>
              <p:spPr>
                <a:xfrm>
                  <a:off x="3110657" y="4025660"/>
                  <a:ext cx="79050" cy="228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176" fill="none" extrusionOk="0">
                      <a:moveTo>
                        <a:pt x="545" y="1"/>
                      </a:moveTo>
                      <a:lnTo>
                        <a:pt x="545" y="1"/>
                      </a:lnTo>
                      <a:lnTo>
                        <a:pt x="336" y="43"/>
                      </a:lnTo>
                      <a:lnTo>
                        <a:pt x="168" y="169"/>
                      </a:lnTo>
                      <a:lnTo>
                        <a:pt x="84" y="295"/>
                      </a:lnTo>
                      <a:lnTo>
                        <a:pt x="0" y="504"/>
                      </a:lnTo>
                      <a:lnTo>
                        <a:pt x="0" y="504"/>
                      </a:lnTo>
                      <a:lnTo>
                        <a:pt x="42" y="714"/>
                      </a:lnTo>
                      <a:lnTo>
                        <a:pt x="168" y="882"/>
                      </a:lnTo>
                      <a:lnTo>
                        <a:pt x="294" y="1007"/>
                      </a:lnTo>
                      <a:lnTo>
                        <a:pt x="504" y="1049"/>
                      </a:lnTo>
                      <a:lnTo>
                        <a:pt x="504" y="1049"/>
                      </a:lnTo>
                      <a:lnTo>
                        <a:pt x="3565" y="1175"/>
                      </a:lnTo>
                      <a:lnTo>
                        <a:pt x="3565" y="1175"/>
                      </a:lnTo>
                      <a:lnTo>
                        <a:pt x="3565" y="1175"/>
                      </a:lnTo>
                      <a:lnTo>
                        <a:pt x="3775" y="1133"/>
                      </a:lnTo>
                      <a:lnTo>
                        <a:pt x="3942" y="1007"/>
                      </a:lnTo>
                      <a:lnTo>
                        <a:pt x="4026" y="882"/>
                      </a:lnTo>
                      <a:lnTo>
                        <a:pt x="4068" y="672"/>
                      </a:lnTo>
                      <a:lnTo>
                        <a:pt x="4068" y="672"/>
                      </a:lnTo>
                      <a:lnTo>
                        <a:pt x="4068" y="462"/>
                      </a:lnTo>
                      <a:lnTo>
                        <a:pt x="3942" y="295"/>
                      </a:lnTo>
                      <a:lnTo>
                        <a:pt x="3775" y="211"/>
                      </a:lnTo>
                      <a:lnTo>
                        <a:pt x="3607" y="127"/>
                      </a:lnTo>
                      <a:lnTo>
                        <a:pt x="3607" y="127"/>
                      </a:lnTo>
                      <a:lnTo>
                        <a:pt x="545" y="1"/>
                      </a:lnTo>
                      <a:lnTo>
                        <a:pt x="545" y="1"/>
                      </a:lnTo>
                      <a:lnTo>
                        <a:pt x="545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71" name="Google Shape;243;p17"/>
                <p:cNvSpPr/>
                <p:nvPr/>
              </p:nvSpPr>
              <p:spPr>
                <a:xfrm>
                  <a:off x="3940813" y="4020784"/>
                  <a:ext cx="79050" cy="228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175" fill="none" extrusionOk="0">
                      <a:moveTo>
                        <a:pt x="3523" y="0"/>
                      </a:moveTo>
                      <a:lnTo>
                        <a:pt x="3523" y="0"/>
                      </a:lnTo>
                      <a:lnTo>
                        <a:pt x="3523" y="0"/>
                      </a:lnTo>
                      <a:lnTo>
                        <a:pt x="3523" y="0"/>
                      </a:lnTo>
                      <a:lnTo>
                        <a:pt x="462" y="168"/>
                      </a:lnTo>
                      <a:lnTo>
                        <a:pt x="462" y="168"/>
                      </a:lnTo>
                      <a:lnTo>
                        <a:pt x="294" y="210"/>
                      </a:lnTo>
                      <a:lnTo>
                        <a:pt x="127" y="294"/>
                      </a:lnTo>
                      <a:lnTo>
                        <a:pt x="1" y="462"/>
                      </a:lnTo>
                      <a:lnTo>
                        <a:pt x="1" y="671"/>
                      </a:lnTo>
                      <a:lnTo>
                        <a:pt x="1" y="671"/>
                      </a:lnTo>
                      <a:lnTo>
                        <a:pt x="43" y="881"/>
                      </a:lnTo>
                      <a:lnTo>
                        <a:pt x="127" y="1007"/>
                      </a:lnTo>
                      <a:lnTo>
                        <a:pt x="294" y="1133"/>
                      </a:lnTo>
                      <a:lnTo>
                        <a:pt x="504" y="1175"/>
                      </a:lnTo>
                      <a:lnTo>
                        <a:pt x="504" y="1175"/>
                      </a:lnTo>
                      <a:lnTo>
                        <a:pt x="504" y="1175"/>
                      </a:lnTo>
                      <a:lnTo>
                        <a:pt x="3565" y="1007"/>
                      </a:lnTo>
                      <a:lnTo>
                        <a:pt x="3565" y="1007"/>
                      </a:lnTo>
                      <a:lnTo>
                        <a:pt x="3775" y="965"/>
                      </a:lnTo>
                      <a:lnTo>
                        <a:pt x="3901" y="839"/>
                      </a:lnTo>
                      <a:lnTo>
                        <a:pt x="4027" y="671"/>
                      </a:lnTo>
                      <a:lnTo>
                        <a:pt x="4069" y="462"/>
                      </a:lnTo>
                      <a:lnTo>
                        <a:pt x="4069" y="462"/>
                      </a:lnTo>
                      <a:lnTo>
                        <a:pt x="3985" y="294"/>
                      </a:lnTo>
                      <a:lnTo>
                        <a:pt x="3901" y="126"/>
                      </a:lnTo>
                      <a:lnTo>
                        <a:pt x="3733" y="42"/>
                      </a:lnTo>
                      <a:lnTo>
                        <a:pt x="3523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72" name="Google Shape;244;p17"/>
                <p:cNvSpPr/>
                <p:nvPr/>
              </p:nvSpPr>
              <p:spPr>
                <a:xfrm>
                  <a:off x="2992522" y="4019968"/>
                  <a:ext cx="79050" cy="228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175" fill="none" extrusionOk="0">
                      <a:moveTo>
                        <a:pt x="504" y="0"/>
                      </a:moveTo>
                      <a:lnTo>
                        <a:pt x="504" y="0"/>
                      </a:lnTo>
                      <a:lnTo>
                        <a:pt x="336" y="42"/>
                      </a:lnTo>
                      <a:lnTo>
                        <a:pt x="168" y="126"/>
                      </a:lnTo>
                      <a:lnTo>
                        <a:pt x="43" y="294"/>
                      </a:lnTo>
                      <a:lnTo>
                        <a:pt x="1" y="462"/>
                      </a:lnTo>
                      <a:lnTo>
                        <a:pt x="1" y="462"/>
                      </a:lnTo>
                      <a:lnTo>
                        <a:pt x="43" y="671"/>
                      </a:lnTo>
                      <a:lnTo>
                        <a:pt x="126" y="839"/>
                      </a:lnTo>
                      <a:lnTo>
                        <a:pt x="294" y="965"/>
                      </a:lnTo>
                      <a:lnTo>
                        <a:pt x="504" y="1007"/>
                      </a:lnTo>
                      <a:lnTo>
                        <a:pt x="504" y="1007"/>
                      </a:lnTo>
                      <a:lnTo>
                        <a:pt x="3523" y="1175"/>
                      </a:lnTo>
                      <a:lnTo>
                        <a:pt x="3565" y="1175"/>
                      </a:lnTo>
                      <a:lnTo>
                        <a:pt x="3565" y="1175"/>
                      </a:lnTo>
                      <a:lnTo>
                        <a:pt x="3733" y="1133"/>
                      </a:lnTo>
                      <a:lnTo>
                        <a:pt x="3901" y="1049"/>
                      </a:lnTo>
                      <a:lnTo>
                        <a:pt x="4026" y="881"/>
                      </a:lnTo>
                      <a:lnTo>
                        <a:pt x="4068" y="713"/>
                      </a:lnTo>
                      <a:lnTo>
                        <a:pt x="4068" y="713"/>
                      </a:lnTo>
                      <a:lnTo>
                        <a:pt x="4026" y="504"/>
                      </a:lnTo>
                      <a:lnTo>
                        <a:pt x="3943" y="336"/>
                      </a:lnTo>
                      <a:lnTo>
                        <a:pt x="3775" y="210"/>
                      </a:lnTo>
                      <a:lnTo>
                        <a:pt x="3607" y="168"/>
                      </a:lnTo>
                      <a:lnTo>
                        <a:pt x="3607" y="168"/>
                      </a:lnTo>
                      <a:lnTo>
                        <a:pt x="546" y="0"/>
                      </a:lnTo>
                      <a:lnTo>
                        <a:pt x="546" y="0"/>
                      </a:lnTo>
                      <a:lnTo>
                        <a:pt x="504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73" name="Google Shape;245;p17"/>
                <p:cNvSpPr/>
                <p:nvPr/>
              </p:nvSpPr>
              <p:spPr>
                <a:xfrm>
                  <a:off x="4058949" y="4013440"/>
                  <a:ext cx="79050" cy="236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218" fill="none" extrusionOk="0">
                      <a:moveTo>
                        <a:pt x="3565" y="1"/>
                      </a:moveTo>
                      <a:lnTo>
                        <a:pt x="3565" y="1"/>
                      </a:lnTo>
                      <a:lnTo>
                        <a:pt x="3523" y="1"/>
                      </a:lnTo>
                      <a:lnTo>
                        <a:pt x="3523" y="1"/>
                      </a:lnTo>
                      <a:lnTo>
                        <a:pt x="462" y="211"/>
                      </a:lnTo>
                      <a:lnTo>
                        <a:pt x="462" y="211"/>
                      </a:lnTo>
                      <a:lnTo>
                        <a:pt x="294" y="253"/>
                      </a:lnTo>
                      <a:lnTo>
                        <a:pt x="126" y="378"/>
                      </a:lnTo>
                      <a:lnTo>
                        <a:pt x="42" y="546"/>
                      </a:lnTo>
                      <a:lnTo>
                        <a:pt x="1" y="756"/>
                      </a:lnTo>
                      <a:lnTo>
                        <a:pt x="1" y="756"/>
                      </a:lnTo>
                      <a:lnTo>
                        <a:pt x="42" y="924"/>
                      </a:lnTo>
                      <a:lnTo>
                        <a:pt x="168" y="1091"/>
                      </a:lnTo>
                      <a:lnTo>
                        <a:pt x="336" y="1175"/>
                      </a:lnTo>
                      <a:lnTo>
                        <a:pt x="504" y="1217"/>
                      </a:lnTo>
                      <a:lnTo>
                        <a:pt x="546" y="1217"/>
                      </a:lnTo>
                      <a:lnTo>
                        <a:pt x="546" y="1217"/>
                      </a:lnTo>
                      <a:lnTo>
                        <a:pt x="3565" y="1049"/>
                      </a:lnTo>
                      <a:lnTo>
                        <a:pt x="3565" y="1049"/>
                      </a:lnTo>
                      <a:lnTo>
                        <a:pt x="3775" y="965"/>
                      </a:lnTo>
                      <a:lnTo>
                        <a:pt x="3942" y="882"/>
                      </a:lnTo>
                      <a:lnTo>
                        <a:pt x="4026" y="672"/>
                      </a:lnTo>
                      <a:lnTo>
                        <a:pt x="4068" y="504"/>
                      </a:lnTo>
                      <a:lnTo>
                        <a:pt x="4068" y="504"/>
                      </a:lnTo>
                      <a:lnTo>
                        <a:pt x="4026" y="295"/>
                      </a:lnTo>
                      <a:lnTo>
                        <a:pt x="3901" y="169"/>
                      </a:lnTo>
                      <a:lnTo>
                        <a:pt x="3733" y="43"/>
                      </a:lnTo>
                      <a:lnTo>
                        <a:pt x="3565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74" name="Google Shape;246;p17"/>
                <p:cNvSpPr/>
                <p:nvPr/>
              </p:nvSpPr>
              <p:spPr>
                <a:xfrm>
                  <a:off x="2874386" y="4012644"/>
                  <a:ext cx="79050" cy="236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217" fill="none" extrusionOk="0">
                      <a:moveTo>
                        <a:pt x="504" y="0"/>
                      </a:moveTo>
                      <a:lnTo>
                        <a:pt x="504" y="0"/>
                      </a:lnTo>
                      <a:lnTo>
                        <a:pt x="336" y="0"/>
                      </a:lnTo>
                      <a:lnTo>
                        <a:pt x="169" y="126"/>
                      </a:lnTo>
                      <a:lnTo>
                        <a:pt x="43" y="252"/>
                      </a:lnTo>
                      <a:lnTo>
                        <a:pt x="1" y="461"/>
                      </a:lnTo>
                      <a:lnTo>
                        <a:pt x="1" y="461"/>
                      </a:lnTo>
                      <a:lnTo>
                        <a:pt x="43" y="671"/>
                      </a:lnTo>
                      <a:lnTo>
                        <a:pt x="127" y="839"/>
                      </a:lnTo>
                      <a:lnTo>
                        <a:pt x="295" y="923"/>
                      </a:lnTo>
                      <a:lnTo>
                        <a:pt x="462" y="1006"/>
                      </a:lnTo>
                      <a:lnTo>
                        <a:pt x="462" y="1006"/>
                      </a:lnTo>
                      <a:lnTo>
                        <a:pt x="3524" y="1216"/>
                      </a:lnTo>
                      <a:lnTo>
                        <a:pt x="3566" y="1216"/>
                      </a:lnTo>
                      <a:lnTo>
                        <a:pt x="3566" y="1216"/>
                      </a:lnTo>
                      <a:lnTo>
                        <a:pt x="3733" y="1174"/>
                      </a:lnTo>
                      <a:lnTo>
                        <a:pt x="3901" y="1048"/>
                      </a:lnTo>
                      <a:lnTo>
                        <a:pt x="4027" y="923"/>
                      </a:lnTo>
                      <a:lnTo>
                        <a:pt x="4069" y="713"/>
                      </a:lnTo>
                      <a:lnTo>
                        <a:pt x="4069" y="713"/>
                      </a:lnTo>
                      <a:lnTo>
                        <a:pt x="4027" y="545"/>
                      </a:lnTo>
                      <a:lnTo>
                        <a:pt x="3943" y="377"/>
                      </a:lnTo>
                      <a:lnTo>
                        <a:pt x="3775" y="252"/>
                      </a:lnTo>
                      <a:lnTo>
                        <a:pt x="3607" y="210"/>
                      </a:lnTo>
                      <a:lnTo>
                        <a:pt x="3607" y="210"/>
                      </a:lnTo>
                      <a:lnTo>
                        <a:pt x="546" y="0"/>
                      </a:lnTo>
                      <a:lnTo>
                        <a:pt x="546" y="0"/>
                      </a:lnTo>
                      <a:lnTo>
                        <a:pt x="504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75" name="Google Shape;247;p17"/>
                <p:cNvSpPr/>
                <p:nvPr/>
              </p:nvSpPr>
              <p:spPr>
                <a:xfrm>
                  <a:off x="4177085" y="4005300"/>
                  <a:ext cx="79031" cy="244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8" h="1259" fill="none" extrusionOk="0">
                      <a:moveTo>
                        <a:pt x="3565" y="1"/>
                      </a:moveTo>
                      <a:lnTo>
                        <a:pt x="3565" y="1"/>
                      </a:lnTo>
                      <a:lnTo>
                        <a:pt x="3523" y="1"/>
                      </a:lnTo>
                      <a:lnTo>
                        <a:pt x="3523" y="1"/>
                      </a:lnTo>
                      <a:lnTo>
                        <a:pt x="461" y="252"/>
                      </a:lnTo>
                      <a:lnTo>
                        <a:pt x="461" y="252"/>
                      </a:lnTo>
                      <a:lnTo>
                        <a:pt x="294" y="294"/>
                      </a:lnTo>
                      <a:lnTo>
                        <a:pt x="126" y="420"/>
                      </a:lnTo>
                      <a:lnTo>
                        <a:pt x="42" y="588"/>
                      </a:lnTo>
                      <a:lnTo>
                        <a:pt x="0" y="797"/>
                      </a:lnTo>
                      <a:lnTo>
                        <a:pt x="0" y="797"/>
                      </a:lnTo>
                      <a:lnTo>
                        <a:pt x="42" y="965"/>
                      </a:lnTo>
                      <a:lnTo>
                        <a:pt x="168" y="1133"/>
                      </a:lnTo>
                      <a:lnTo>
                        <a:pt x="336" y="1217"/>
                      </a:lnTo>
                      <a:lnTo>
                        <a:pt x="503" y="1259"/>
                      </a:lnTo>
                      <a:lnTo>
                        <a:pt x="545" y="1259"/>
                      </a:lnTo>
                      <a:lnTo>
                        <a:pt x="545" y="1259"/>
                      </a:lnTo>
                      <a:lnTo>
                        <a:pt x="3565" y="1049"/>
                      </a:lnTo>
                      <a:lnTo>
                        <a:pt x="3565" y="1049"/>
                      </a:lnTo>
                      <a:lnTo>
                        <a:pt x="3774" y="965"/>
                      </a:lnTo>
                      <a:lnTo>
                        <a:pt x="3942" y="839"/>
                      </a:lnTo>
                      <a:lnTo>
                        <a:pt x="4026" y="672"/>
                      </a:lnTo>
                      <a:lnTo>
                        <a:pt x="4068" y="504"/>
                      </a:lnTo>
                      <a:lnTo>
                        <a:pt x="4068" y="504"/>
                      </a:lnTo>
                      <a:lnTo>
                        <a:pt x="3984" y="294"/>
                      </a:lnTo>
                      <a:lnTo>
                        <a:pt x="3900" y="168"/>
                      </a:lnTo>
                      <a:lnTo>
                        <a:pt x="3732" y="43"/>
                      </a:lnTo>
                      <a:lnTo>
                        <a:pt x="3565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76" name="Google Shape;248;p17"/>
                <p:cNvSpPr/>
                <p:nvPr/>
              </p:nvSpPr>
              <p:spPr>
                <a:xfrm>
                  <a:off x="2756270" y="4002852"/>
                  <a:ext cx="79050" cy="244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259" fill="none" extrusionOk="0">
                      <a:moveTo>
                        <a:pt x="504" y="1"/>
                      </a:moveTo>
                      <a:lnTo>
                        <a:pt x="504" y="1"/>
                      </a:lnTo>
                      <a:lnTo>
                        <a:pt x="336" y="43"/>
                      </a:lnTo>
                      <a:lnTo>
                        <a:pt x="168" y="127"/>
                      </a:lnTo>
                      <a:lnTo>
                        <a:pt x="42" y="294"/>
                      </a:lnTo>
                      <a:lnTo>
                        <a:pt x="0" y="462"/>
                      </a:lnTo>
                      <a:lnTo>
                        <a:pt x="0" y="462"/>
                      </a:lnTo>
                      <a:lnTo>
                        <a:pt x="42" y="672"/>
                      </a:lnTo>
                      <a:lnTo>
                        <a:pt x="126" y="840"/>
                      </a:lnTo>
                      <a:lnTo>
                        <a:pt x="294" y="965"/>
                      </a:lnTo>
                      <a:lnTo>
                        <a:pt x="462" y="1007"/>
                      </a:lnTo>
                      <a:lnTo>
                        <a:pt x="462" y="1007"/>
                      </a:lnTo>
                      <a:lnTo>
                        <a:pt x="3523" y="1259"/>
                      </a:lnTo>
                      <a:lnTo>
                        <a:pt x="3565" y="1259"/>
                      </a:lnTo>
                      <a:lnTo>
                        <a:pt x="3565" y="1259"/>
                      </a:lnTo>
                      <a:lnTo>
                        <a:pt x="3733" y="1217"/>
                      </a:lnTo>
                      <a:lnTo>
                        <a:pt x="3900" y="1133"/>
                      </a:lnTo>
                      <a:lnTo>
                        <a:pt x="4026" y="1007"/>
                      </a:lnTo>
                      <a:lnTo>
                        <a:pt x="4068" y="798"/>
                      </a:lnTo>
                      <a:lnTo>
                        <a:pt x="4068" y="798"/>
                      </a:lnTo>
                      <a:lnTo>
                        <a:pt x="4026" y="588"/>
                      </a:lnTo>
                      <a:lnTo>
                        <a:pt x="3942" y="420"/>
                      </a:lnTo>
                      <a:lnTo>
                        <a:pt x="3775" y="294"/>
                      </a:lnTo>
                      <a:lnTo>
                        <a:pt x="3607" y="252"/>
                      </a:lnTo>
                      <a:lnTo>
                        <a:pt x="3607" y="252"/>
                      </a:lnTo>
                      <a:lnTo>
                        <a:pt x="545" y="1"/>
                      </a:lnTo>
                      <a:lnTo>
                        <a:pt x="545" y="1"/>
                      </a:lnTo>
                      <a:lnTo>
                        <a:pt x="504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77" name="Google Shape;249;p17"/>
                <p:cNvSpPr/>
                <p:nvPr/>
              </p:nvSpPr>
              <p:spPr>
                <a:xfrm>
                  <a:off x="4295201" y="3996344"/>
                  <a:ext cx="79050" cy="244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259" fill="none" extrusionOk="0">
                      <a:moveTo>
                        <a:pt x="3565" y="0"/>
                      </a:moveTo>
                      <a:lnTo>
                        <a:pt x="3565" y="0"/>
                      </a:lnTo>
                      <a:lnTo>
                        <a:pt x="3482" y="0"/>
                      </a:lnTo>
                      <a:lnTo>
                        <a:pt x="3482" y="0"/>
                      </a:lnTo>
                      <a:lnTo>
                        <a:pt x="462" y="252"/>
                      </a:lnTo>
                      <a:lnTo>
                        <a:pt x="462" y="252"/>
                      </a:lnTo>
                      <a:lnTo>
                        <a:pt x="252" y="294"/>
                      </a:lnTo>
                      <a:lnTo>
                        <a:pt x="127" y="420"/>
                      </a:lnTo>
                      <a:lnTo>
                        <a:pt x="1" y="587"/>
                      </a:lnTo>
                      <a:lnTo>
                        <a:pt x="1" y="797"/>
                      </a:lnTo>
                      <a:lnTo>
                        <a:pt x="1" y="797"/>
                      </a:lnTo>
                      <a:lnTo>
                        <a:pt x="43" y="965"/>
                      </a:lnTo>
                      <a:lnTo>
                        <a:pt x="169" y="1133"/>
                      </a:lnTo>
                      <a:lnTo>
                        <a:pt x="336" y="1216"/>
                      </a:lnTo>
                      <a:lnTo>
                        <a:pt x="504" y="1258"/>
                      </a:lnTo>
                      <a:lnTo>
                        <a:pt x="546" y="1258"/>
                      </a:lnTo>
                      <a:lnTo>
                        <a:pt x="546" y="1258"/>
                      </a:lnTo>
                      <a:lnTo>
                        <a:pt x="3565" y="1007"/>
                      </a:lnTo>
                      <a:lnTo>
                        <a:pt x="3565" y="1007"/>
                      </a:lnTo>
                      <a:lnTo>
                        <a:pt x="3775" y="965"/>
                      </a:lnTo>
                      <a:lnTo>
                        <a:pt x="3943" y="839"/>
                      </a:lnTo>
                      <a:lnTo>
                        <a:pt x="4027" y="671"/>
                      </a:lnTo>
                      <a:lnTo>
                        <a:pt x="4069" y="462"/>
                      </a:lnTo>
                      <a:lnTo>
                        <a:pt x="4069" y="462"/>
                      </a:lnTo>
                      <a:lnTo>
                        <a:pt x="3985" y="294"/>
                      </a:lnTo>
                      <a:lnTo>
                        <a:pt x="3901" y="126"/>
                      </a:lnTo>
                      <a:lnTo>
                        <a:pt x="3733" y="42"/>
                      </a:lnTo>
                      <a:lnTo>
                        <a:pt x="3565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78" name="Google Shape;250;p17"/>
                <p:cNvSpPr/>
                <p:nvPr/>
              </p:nvSpPr>
              <p:spPr>
                <a:xfrm>
                  <a:off x="2638134" y="3992265"/>
                  <a:ext cx="79050" cy="2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301" fill="none" extrusionOk="0">
                      <a:moveTo>
                        <a:pt x="504" y="1"/>
                      </a:moveTo>
                      <a:lnTo>
                        <a:pt x="504" y="1"/>
                      </a:lnTo>
                      <a:lnTo>
                        <a:pt x="336" y="43"/>
                      </a:lnTo>
                      <a:lnTo>
                        <a:pt x="168" y="126"/>
                      </a:lnTo>
                      <a:lnTo>
                        <a:pt x="84" y="252"/>
                      </a:lnTo>
                      <a:lnTo>
                        <a:pt x="1" y="462"/>
                      </a:lnTo>
                      <a:lnTo>
                        <a:pt x="1" y="462"/>
                      </a:lnTo>
                      <a:lnTo>
                        <a:pt x="43" y="630"/>
                      </a:lnTo>
                      <a:lnTo>
                        <a:pt x="126" y="839"/>
                      </a:lnTo>
                      <a:lnTo>
                        <a:pt x="294" y="965"/>
                      </a:lnTo>
                      <a:lnTo>
                        <a:pt x="462" y="1007"/>
                      </a:lnTo>
                      <a:lnTo>
                        <a:pt x="462" y="1007"/>
                      </a:lnTo>
                      <a:lnTo>
                        <a:pt x="3523" y="1301"/>
                      </a:lnTo>
                      <a:lnTo>
                        <a:pt x="3523" y="1301"/>
                      </a:lnTo>
                      <a:lnTo>
                        <a:pt x="3565" y="1301"/>
                      </a:lnTo>
                      <a:lnTo>
                        <a:pt x="3565" y="1301"/>
                      </a:lnTo>
                      <a:lnTo>
                        <a:pt x="3733" y="1259"/>
                      </a:lnTo>
                      <a:lnTo>
                        <a:pt x="3901" y="1175"/>
                      </a:lnTo>
                      <a:lnTo>
                        <a:pt x="4026" y="1007"/>
                      </a:lnTo>
                      <a:lnTo>
                        <a:pt x="4068" y="839"/>
                      </a:lnTo>
                      <a:lnTo>
                        <a:pt x="4068" y="839"/>
                      </a:lnTo>
                      <a:lnTo>
                        <a:pt x="4026" y="630"/>
                      </a:lnTo>
                      <a:lnTo>
                        <a:pt x="3943" y="462"/>
                      </a:lnTo>
                      <a:lnTo>
                        <a:pt x="3775" y="336"/>
                      </a:lnTo>
                      <a:lnTo>
                        <a:pt x="3607" y="294"/>
                      </a:lnTo>
                      <a:lnTo>
                        <a:pt x="3607" y="294"/>
                      </a:lnTo>
                      <a:lnTo>
                        <a:pt x="588" y="1"/>
                      </a:lnTo>
                      <a:lnTo>
                        <a:pt x="588" y="1"/>
                      </a:lnTo>
                      <a:lnTo>
                        <a:pt x="504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79" name="Google Shape;251;p17"/>
                <p:cNvSpPr/>
                <p:nvPr/>
              </p:nvSpPr>
              <p:spPr>
                <a:xfrm>
                  <a:off x="4413337" y="3986573"/>
                  <a:ext cx="78235" cy="244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7" h="1259" fill="none" extrusionOk="0">
                      <a:moveTo>
                        <a:pt x="3523" y="0"/>
                      </a:moveTo>
                      <a:lnTo>
                        <a:pt x="3523" y="0"/>
                      </a:lnTo>
                      <a:lnTo>
                        <a:pt x="3481" y="0"/>
                      </a:lnTo>
                      <a:lnTo>
                        <a:pt x="3481" y="0"/>
                      </a:lnTo>
                      <a:lnTo>
                        <a:pt x="462" y="252"/>
                      </a:lnTo>
                      <a:lnTo>
                        <a:pt x="462" y="252"/>
                      </a:lnTo>
                      <a:lnTo>
                        <a:pt x="252" y="294"/>
                      </a:lnTo>
                      <a:lnTo>
                        <a:pt x="126" y="419"/>
                      </a:lnTo>
                      <a:lnTo>
                        <a:pt x="1" y="587"/>
                      </a:lnTo>
                      <a:lnTo>
                        <a:pt x="1" y="797"/>
                      </a:lnTo>
                      <a:lnTo>
                        <a:pt x="1" y="797"/>
                      </a:lnTo>
                      <a:lnTo>
                        <a:pt x="42" y="1007"/>
                      </a:lnTo>
                      <a:lnTo>
                        <a:pt x="168" y="1132"/>
                      </a:lnTo>
                      <a:lnTo>
                        <a:pt x="294" y="1216"/>
                      </a:lnTo>
                      <a:lnTo>
                        <a:pt x="504" y="1258"/>
                      </a:lnTo>
                      <a:lnTo>
                        <a:pt x="546" y="1258"/>
                      </a:lnTo>
                      <a:lnTo>
                        <a:pt x="546" y="1258"/>
                      </a:lnTo>
                      <a:lnTo>
                        <a:pt x="3565" y="1007"/>
                      </a:lnTo>
                      <a:lnTo>
                        <a:pt x="3565" y="1007"/>
                      </a:lnTo>
                      <a:lnTo>
                        <a:pt x="3775" y="965"/>
                      </a:lnTo>
                      <a:lnTo>
                        <a:pt x="3901" y="839"/>
                      </a:lnTo>
                      <a:lnTo>
                        <a:pt x="4026" y="629"/>
                      </a:lnTo>
                      <a:lnTo>
                        <a:pt x="4026" y="461"/>
                      </a:lnTo>
                      <a:lnTo>
                        <a:pt x="4026" y="461"/>
                      </a:lnTo>
                      <a:lnTo>
                        <a:pt x="3984" y="252"/>
                      </a:lnTo>
                      <a:lnTo>
                        <a:pt x="3859" y="126"/>
                      </a:lnTo>
                      <a:lnTo>
                        <a:pt x="3733" y="42"/>
                      </a:lnTo>
                      <a:lnTo>
                        <a:pt x="3523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80" name="Google Shape;252;p17"/>
                <p:cNvSpPr/>
                <p:nvPr/>
              </p:nvSpPr>
              <p:spPr>
                <a:xfrm>
                  <a:off x="2520814" y="3979229"/>
                  <a:ext cx="78235" cy="269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7" h="1385" fill="none" extrusionOk="0">
                      <a:moveTo>
                        <a:pt x="504" y="1"/>
                      </a:moveTo>
                      <a:lnTo>
                        <a:pt x="504" y="1"/>
                      </a:lnTo>
                      <a:lnTo>
                        <a:pt x="294" y="43"/>
                      </a:lnTo>
                      <a:lnTo>
                        <a:pt x="169" y="168"/>
                      </a:lnTo>
                      <a:lnTo>
                        <a:pt x="43" y="294"/>
                      </a:lnTo>
                      <a:lnTo>
                        <a:pt x="1" y="462"/>
                      </a:lnTo>
                      <a:lnTo>
                        <a:pt x="1" y="462"/>
                      </a:lnTo>
                      <a:lnTo>
                        <a:pt x="1" y="672"/>
                      </a:lnTo>
                      <a:lnTo>
                        <a:pt x="85" y="839"/>
                      </a:lnTo>
                      <a:lnTo>
                        <a:pt x="252" y="965"/>
                      </a:lnTo>
                      <a:lnTo>
                        <a:pt x="420" y="1049"/>
                      </a:lnTo>
                      <a:lnTo>
                        <a:pt x="420" y="1049"/>
                      </a:lnTo>
                      <a:lnTo>
                        <a:pt x="3482" y="1385"/>
                      </a:lnTo>
                      <a:lnTo>
                        <a:pt x="3482" y="1385"/>
                      </a:lnTo>
                      <a:lnTo>
                        <a:pt x="3523" y="1385"/>
                      </a:lnTo>
                      <a:lnTo>
                        <a:pt x="3523" y="1385"/>
                      </a:lnTo>
                      <a:lnTo>
                        <a:pt x="3691" y="1343"/>
                      </a:lnTo>
                      <a:lnTo>
                        <a:pt x="3859" y="1259"/>
                      </a:lnTo>
                      <a:lnTo>
                        <a:pt x="3985" y="1091"/>
                      </a:lnTo>
                      <a:lnTo>
                        <a:pt x="4027" y="923"/>
                      </a:lnTo>
                      <a:lnTo>
                        <a:pt x="4027" y="923"/>
                      </a:lnTo>
                      <a:lnTo>
                        <a:pt x="4027" y="714"/>
                      </a:lnTo>
                      <a:lnTo>
                        <a:pt x="3901" y="546"/>
                      </a:lnTo>
                      <a:lnTo>
                        <a:pt x="3775" y="420"/>
                      </a:lnTo>
                      <a:lnTo>
                        <a:pt x="3565" y="336"/>
                      </a:lnTo>
                      <a:lnTo>
                        <a:pt x="3565" y="336"/>
                      </a:lnTo>
                      <a:lnTo>
                        <a:pt x="546" y="43"/>
                      </a:lnTo>
                      <a:lnTo>
                        <a:pt x="546" y="43"/>
                      </a:lnTo>
                      <a:lnTo>
                        <a:pt x="504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81" name="Google Shape;253;p17"/>
                <p:cNvSpPr/>
                <p:nvPr/>
              </p:nvSpPr>
              <p:spPr>
                <a:xfrm>
                  <a:off x="4530657" y="3975149"/>
                  <a:ext cx="79050" cy="2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301" fill="none" extrusionOk="0">
                      <a:moveTo>
                        <a:pt x="3565" y="1"/>
                      </a:moveTo>
                      <a:lnTo>
                        <a:pt x="3565" y="1"/>
                      </a:lnTo>
                      <a:lnTo>
                        <a:pt x="3523" y="1"/>
                      </a:lnTo>
                      <a:lnTo>
                        <a:pt x="3523" y="1"/>
                      </a:lnTo>
                      <a:lnTo>
                        <a:pt x="462" y="295"/>
                      </a:lnTo>
                      <a:lnTo>
                        <a:pt x="462" y="295"/>
                      </a:lnTo>
                      <a:lnTo>
                        <a:pt x="294" y="336"/>
                      </a:lnTo>
                      <a:lnTo>
                        <a:pt x="126" y="462"/>
                      </a:lnTo>
                      <a:lnTo>
                        <a:pt x="42" y="672"/>
                      </a:lnTo>
                      <a:lnTo>
                        <a:pt x="0" y="840"/>
                      </a:lnTo>
                      <a:lnTo>
                        <a:pt x="0" y="840"/>
                      </a:lnTo>
                      <a:lnTo>
                        <a:pt x="84" y="1049"/>
                      </a:lnTo>
                      <a:lnTo>
                        <a:pt x="168" y="1175"/>
                      </a:lnTo>
                      <a:lnTo>
                        <a:pt x="336" y="1259"/>
                      </a:lnTo>
                      <a:lnTo>
                        <a:pt x="545" y="1301"/>
                      </a:lnTo>
                      <a:lnTo>
                        <a:pt x="545" y="1301"/>
                      </a:lnTo>
                      <a:lnTo>
                        <a:pt x="587" y="1301"/>
                      </a:lnTo>
                      <a:lnTo>
                        <a:pt x="587" y="1301"/>
                      </a:lnTo>
                      <a:lnTo>
                        <a:pt x="3607" y="1007"/>
                      </a:lnTo>
                      <a:lnTo>
                        <a:pt x="3607" y="1007"/>
                      </a:lnTo>
                      <a:lnTo>
                        <a:pt x="3816" y="966"/>
                      </a:lnTo>
                      <a:lnTo>
                        <a:pt x="3942" y="840"/>
                      </a:lnTo>
                      <a:lnTo>
                        <a:pt x="4026" y="672"/>
                      </a:lnTo>
                      <a:lnTo>
                        <a:pt x="4068" y="462"/>
                      </a:lnTo>
                      <a:lnTo>
                        <a:pt x="4068" y="462"/>
                      </a:lnTo>
                      <a:lnTo>
                        <a:pt x="4026" y="295"/>
                      </a:lnTo>
                      <a:lnTo>
                        <a:pt x="3900" y="127"/>
                      </a:lnTo>
                      <a:lnTo>
                        <a:pt x="3733" y="43"/>
                      </a:lnTo>
                      <a:lnTo>
                        <a:pt x="3565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82" name="Google Shape;254;p17"/>
                <p:cNvSpPr/>
                <p:nvPr/>
              </p:nvSpPr>
              <p:spPr>
                <a:xfrm>
                  <a:off x="2402697" y="3965378"/>
                  <a:ext cx="79031" cy="269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8" h="1385" fill="none" extrusionOk="0">
                      <a:moveTo>
                        <a:pt x="503" y="1"/>
                      </a:moveTo>
                      <a:lnTo>
                        <a:pt x="503" y="1"/>
                      </a:lnTo>
                      <a:lnTo>
                        <a:pt x="336" y="43"/>
                      </a:lnTo>
                      <a:lnTo>
                        <a:pt x="168" y="127"/>
                      </a:lnTo>
                      <a:lnTo>
                        <a:pt x="84" y="294"/>
                      </a:lnTo>
                      <a:lnTo>
                        <a:pt x="0" y="462"/>
                      </a:lnTo>
                      <a:lnTo>
                        <a:pt x="0" y="462"/>
                      </a:lnTo>
                      <a:lnTo>
                        <a:pt x="42" y="672"/>
                      </a:lnTo>
                      <a:lnTo>
                        <a:pt x="126" y="839"/>
                      </a:lnTo>
                      <a:lnTo>
                        <a:pt x="252" y="965"/>
                      </a:lnTo>
                      <a:lnTo>
                        <a:pt x="461" y="1049"/>
                      </a:lnTo>
                      <a:lnTo>
                        <a:pt x="461" y="1049"/>
                      </a:lnTo>
                      <a:lnTo>
                        <a:pt x="3481" y="1385"/>
                      </a:lnTo>
                      <a:lnTo>
                        <a:pt x="3481" y="1385"/>
                      </a:lnTo>
                      <a:lnTo>
                        <a:pt x="3565" y="1385"/>
                      </a:lnTo>
                      <a:lnTo>
                        <a:pt x="3565" y="1385"/>
                      </a:lnTo>
                      <a:lnTo>
                        <a:pt x="3732" y="1385"/>
                      </a:lnTo>
                      <a:lnTo>
                        <a:pt x="3900" y="1259"/>
                      </a:lnTo>
                      <a:lnTo>
                        <a:pt x="3984" y="1133"/>
                      </a:lnTo>
                      <a:lnTo>
                        <a:pt x="4068" y="965"/>
                      </a:lnTo>
                      <a:lnTo>
                        <a:pt x="4068" y="965"/>
                      </a:lnTo>
                      <a:lnTo>
                        <a:pt x="4026" y="756"/>
                      </a:lnTo>
                      <a:lnTo>
                        <a:pt x="3942" y="588"/>
                      </a:lnTo>
                      <a:lnTo>
                        <a:pt x="3816" y="462"/>
                      </a:lnTo>
                      <a:lnTo>
                        <a:pt x="3607" y="378"/>
                      </a:lnTo>
                      <a:lnTo>
                        <a:pt x="3607" y="378"/>
                      </a:lnTo>
                      <a:lnTo>
                        <a:pt x="587" y="1"/>
                      </a:lnTo>
                      <a:lnTo>
                        <a:pt x="587" y="1"/>
                      </a:lnTo>
                      <a:lnTo>
                        <a:pt x="503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83" name="Google Shape;255;p17"/>
                <p:cNvSpPr/>
                <p:nvPr/>
              </p:nvSpPr>
              <p:spPr>
                <a:xfrm>
                  <a:off x="4648773" y="3963746"/>
                  <a:ext cx="79050" cy="2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301" fill="none" extrusionOk="0">
                      <a:moveTo>
                        <a:pt x="3566" y="1"/>
                      </a:moveTo>
                      <a:lnTo>
                        <a:pt x="3566" y="1"/>
                      </a:lnTo>
                      <a:lnTo>
                        <a:pt x="3482" y="1"/>
                      </a:lnTo>
                      <a:lnTo>
                        <a:pt x="3482" y="1"/>
                      </a:lnTo>
                      <a:lnTo>
                        <a:pt x="462" y="294"/>
                      </a:lnTo>
                      <a:lnTo>
                        <a:pt x="462" y="294"/>
                      </a:lnTo>
                      <a:lnTo>
                        <a:pt x="253" y="378"/>
                      </a:lnTo>
                      <a:lnTo>
                        <a:pt x="127" y="504"/>
                      </a:lnTo>
                      <a:lnTo>
                        <a:pt x="43" y="672"/>
                      </a:lnTo>
                      <a:lnTo>
                        <a:pt x="1" y="840"/>
                      </a:lnTo>
                      <a:lnTo>
                        <a:pt x="1" y="840"/>
                      </a:lnTo>
                      <a:lnTo>
                        <a:pt x="43" y="1049"/>
                      </a:lnTo>
                      <a:lnTo>
                        <a:pt x="169" y="1175"/>
                      </a:lnTo>
                      <a:lnTo>
                        <a:pt x="336" y="1301"/>
                      </a:lnTo>
                      <a:lnTo>
                        <a:pt x="504" y="1301"/>
                      </a:lnTo>
                      <a:lnTo>
                        <a:pt x="504" y="1301"/>
                      </a:lnTo>
                      <a:lnTo>
                        <a:pt x="546" y="1301"/>
                      </a:lnTo>
                      <a:lnTo>
                        <a:pt x="546" y="1301"/>
                      </a:lnTo>
                      <a:lnTo>
                        <a:pt x="3607" y="1007"/>
                      </a:lnTo>
                      <a:lnTo>
                        <a:pt x="3607" y="1007"/>
                      </a:lnTo>
                      <a:lnTo>
                        <a:pt x="3775" y="965"/>
                      </a:lnTo>
                      <a:lnTo>
                        <a:pt x="3943" y="840"/>
                      </a:lnTo>
                      <a:lnTo>
                        <a:pt x="4027" y="672"/>
                      </a:lnTo>
                      <a:lnTo>
                        <a:pt x="4069" y="462"/>
                      </a:lnTo>
                      <a:lnTo>
                        <a:pt x="4069" y="462"/>
                      </a:lnTo>
                      <a:lnTo>
                        <a:pt x="3985" y="294"/>
                      </a:lnTo>
                      <a:lnTo>
                        <a:pt x="3901" y="127"/>
                      </a:lnTo>
                      <a:lnTo>
                        <a:pt x="3733" y="43"/>
                      </a:lnTo>
                      <a:lnTo>
                        <a:pt x="3566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84" name="Google Shape;256;p17"/>
                <p:cNvSpPr/>
                <p:nvPr/>
              </p:nvSpPr>
              <p:spPr>
                <a:xfrm>
                  <a:off x="4766909" y="3951526"/>
                  <a:ext cx="78235" cy="260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7" h="1343" fill="none" extrusionOk="0">
                      <a:moveTo>
                        <a:pt x="3523" y="1"/>
                      </a:moveTo>
                      <a:lnTo>
                        <a:pt x="3523" y="1"/>
                      </a:lnTo>
                      <a:lnTo>
                        <a:pt x="3481" y="1"/>
                      </a:lnTo>
                      <a:lnTo>
                        <a:pt x="462" y="336"/>
                      </a:lnTo>
                      <a:lnTo>
                        <a:pt x="462" y="336"/>
                      </a:lnTo>
                      <a:lnTo>
                        <a:pt x="252" y="378"/>
                      </a:lnTo>
                      <a:lnTo>
                        <a:pt x="85" y="504"/>
                      </a:lnTo>
                      <a:lnTo>
                        <a:pt x="1" y="672"/>
                      </a:lnTo>
                      <a:lnTo>
                        <a:pt x="1" y="881"/>
                      </a:lnTo>
                      <a:lnTo>
                        <a:pt x="1" y="881"/>
                      </a:lnTo>
                      <a:lnTo>
                        <a:pt x="43" y="1049"/>
                      </a:lnTo>
                      <a:lnTo>
                        <a:pt x="168" y="1217"/>
                      </a:lnTo>
                      <a:lnTo>
                        <a:pt x="294" y="1301"/>
                      </a:lnTo>
                      <a:lnTo>
                        <a:pt x="504" y="1343"/>
                      </a:lnTo>
                      <a:lnTo>
                        <a:pt x="504" y="1343"/>
                      </a:lnTo>
                      <a:lnTo>
                        <a:pt x="546" y="1343"/>
                      </a:lnTo>
                      <a:lnTo>
                        <a:pt x="3565" y="1007"/>
                      </a:lnTo>
                      <a:lnTo>
                        <a:pt x="3565" y="1007"/>
                      </a:lnTo>
                      <a:lnTo>
                        <a:pt x="3775" y="965"/>
                      </a:lnTo>
                      <a:lnTo>
                        <a:pt x="3943" y="840"/>
                      </a:lnTo>
                      <a:lnTo>
                        <a:pt x="4026" y="672"/>
                      </a:lnTo>
                      <a:lnTo>
                        <a:pt x="4026" y="462"/>
                      </a:lnTo>
                      <a:lnTo>
                        <a:pt x="4026" y="462"/>
                      </a:lnTo>
                      <a:lnTo>
                        <a:pt x="3985" y="294"/>
                      </a:lnTo>
                      <a:lnTo>
                        <a:pt x="3859" y="127"/>
                      </a:lnTo>
                      <a:lnTo>
                        <a:pt x="3733" y="43"/>
                      </a:lnTo>
                      <a:lnTo>
                        <a:pt x="3523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85" name="Google Shape;257;p17"/>
                <p:cNvSpPr/>
                <p:nvPr/>
              </p:nvSpPr>
              <p:spPr>
                <a:xfrm>
                  <a:off x="2285378" y="3949894"/>
                  <a:ext cx="78235" cy="277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7" h="1427" fill="none" extrusionOk="0">
                      <a:moveTo>
                        <a:pt x="504" y="1"/>
                      </a:moveTo>
                      <a:lnTo>
                        <a:pt x="504" y="1"/>
                      </a:lnTo>
                      <a:lnTo>
                        <a:pt x="336" y="43"/>
                      </a:lnTo>
                      <a:lnTo>
                        <a:pt x="168" y="127"/>
                      </a:lnTo>
                      <a:lnTo>
                        <a:pt x="84" y="295"/>
                      </a:lnTo>
                      <a:lnTo>
                        <a:pt x="0" y="462"/>
                      </a:lnTo>
                      <a:lnTo>
                        <a:pt x="0" y="462"/>
                      </a:lnTo>
                      <a:lnTo>
                        <a:pt x="42" y="672"/>
                      </a:lnTo>
                      <a:lnTo>
                        <a:pt x="126" y="840"/>
                      </a:lnTo>
                      <a:lnTo>
                        <a:pt x="252" y="965"/>
                      </a:lnTo>
                      <a:lnTo>
                        <a:pt x="462" y="1049"/>
                      </a:lnTo>
                      <a:lnTo>
                        <a:pt x="462" y="1049"/>
                      </a:lnTo>
                      <a:lnTo>
                        <a:pt x="3481" y="1427"/>
                      </a:lnTo>
                      <a:lnTo>
                        <a:pt x="3481" y="1427"/>
                      </a:lnTo>
                      <a:lnTo>
                        <a:pt x="3523" y="1427"/>
                      </a:lnTo>
                      <a:lnTo>
                        <a:pt x="3523" y="1427"/>
                      </a:lnTo>
                      <a:lnTo>
                        <a:pt x="3733" y="1427"/>
                      </a:lnTo>
                      <a:lnTo>
                        <a:pt x="3859" y="1301"/>
                      </a:lnTo>
                      <a:lnTo>
                        <a:pt x="3984" y="1175"/>
                      </a:lnTo>
                      <a:lnTo>
                        <a:pt x="4026" y="1007"/>
                      </a:lnTo>
                      <a:lnTo>
                        <a:pt x="4026" y="1007"/>
                      </a:lnTo>
                      <a:lnTo>
                        <a:pt x="4026" y="798"/>
                      </a:lnTo>
                      <a:lnTo>
                        <a:pt x="3942" y="630"/>
                      </a:lnTo>
                      <a:lnTo>
                        <a:pt x="3775" y="504"/>
                      </a:lnTo>
                      <a:lnTo>
                        <a:pt x="3607" y="420"/>
                      </a:lnTo>
                      <a:lnTo>
                        <a:pt x="3607" y="420"/>
                      </a:lnTo>
                      <a:lnTo>
                        <a:pt x="588" y="43"/>
                      </a:lnTo>
                      <a:lnTo>
                        <a:pt x="588" y="43"/>
                      </a:lnTo>
                      <a:lnTo>
                        <a:pt x="504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86" name="Google Shape;258;p17"/>
                <p:cNvSpPr/>
                <p:nvPr/>
              </p:nvSpPr>
              <p:spPr>
                <a:xfrm>
                  <a:off x="4884229" y="3939306"/>
                  <a:ext cx="79050" cy="260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343" fill="none" extrusionOk="0">
                      <a:moveTo>
                        <a:pt x="3565" y="1"/>
                      </a:moveTo>
                      <a:lnTo>
                        <a:pt x="3565" y="1"/>
                      </a:lnTo>
                      <a:lnTo>
                        <a:pt x="3481" y="1"/>
                      </a:lnTo>
                      <a:lnTo>
                        <a:pt x="462" y="336"/>
                      </a:lnTo>
                      <a:lnTo>
                        <a:pt x="462" y="336"/>
                      </a:lnTo>
                      <a:lnTo>
                        <a:pt x="294" y="378"/>
                      </a:lnTo>
                      <a:lnTo>
                        <a:pt x="126" y="504"/>
                      </a:lnTo>
                      <a:lnTo>
                        <a:pt x="42" y="672"/>
                      </a:lnTo>
                      <a:lnTo>
                        <a:pt x="0" y="881"/>
                      </a:lnTo>
                      <a:lnTo>
                        <a:pt x="0" y="881"/>
                      </a:lnTo>
                      <a:lnTo>
                        <a:pt x="84" y="1049"/>
                      </a:lnTo>
                      <a:lnTo>
                        <a:pt x="168" y="1217"/>
                      </a:lnTo>
                      <a:lnTo>
                        <a:pt x="336" y="1301"/>
                      </a:lnTo>
                      <a:lnTo>
                        <a:pt x="504" y="1343"/>
                      </a:lnTo>
                      <a:lnTo>
                        <a:pt x="504" y="1343"/>
                      </a:lnTo>
                      <a:lnTo>
                        <a:pt x="587" y="1343"/>
                      </a:lnTo>
                      <a:lnTo>
                        <a:pt x="3607" y="1007"/>
                      </a:lnTo>
                      <a:lnTo>
                        <a:pt x="3607" y="1007"/>
                      </a:lnTo>
                      <a:lnTo>
                        <a:pt x="3817" y="965"/>
                      </a:lnTo>
                      <a:lnTo>
                        <a:pt x="3942" y="840"/>
                      </a:lnTo>
                      <a:lnTo>
                        <a:pt x="4026" y="672"/>
                      </a:lnTo>
                      <a:lnTo>
                        <a:pt x="4068" y="462"/>
                      </a:lnTo>
                      <a:lnTo>
                        <a:pt x="4068" y="462"/>
                      </a:lnTo>
                      <a:lnTo>
                        <a:pt x="3984" y="252"/>
                      </a:lnTo>
                      <a:lnTo>
                        <a:pt x="3900" y="127"/>
                      </a:lnTo>
                      <a:lnTo>
                        <a:pt x="3733" y="43"/>
                      </a:lnTo>
                      <a:lnTo>
                        <a:pt x="3565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87" name="Google Shape;259;p17"/>
                <p:cNvSpPr/>
                <p:nvPr/>
              </p:nvSpPr>
              <p:spPr>
                <a:xfrm>
                  <a:off x="2168058" y="3933614"/>
                  <a:ext cx="78235" cy="285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7" h="1468" fill="none" extrusionOk="0">
                      <a:moveTo>
                        <a:pt x="504" y="0"/>
                      </a:moveTo>
                      <a:lnTo>
                        <a:pt x="504" y="0"/>
                      </a:lnTo>
                      <a:lnTo>
                        <a:pt x="336" y="0"/>
                      </a:lnTo>
                      <a:lnTo>
                        <a:pt x="210" y="126"/>
                      </a:lnTo>
                      <a:lnTo>
                        <a:pt x="85" y="252"/>
                      </a:lnTo>
                      <a:lnTo>
                        <a:pt x="1" y="420"/>
                      </a:lnTo>
                      <a:lnTo>
                        <a:pt x="1" y="420"/>
                      </a:lnTo>
                      <a:lnTo>
                        <a:pt x="43" y="629"/>
                      </a:lnTo>
                      <a:lnTo>
                        <a:pt x="127" y="797"/>
                      </a:lnTo>
                      <a:lnTo>
                        <a:pt x="252" y="923"/>
                      </a:lnTo>
                      <a:lnTo>
                        <a:pt x="462" y="1007"/>
                      </a:lnTo>
                      <a:lnTo>
                        <a:pt x="462" y="1007"/>
                      </a:lnTo>
                      <a:lnTo>
                        <a:pt x="3481" y="1426"/>
                      </a:lnTo>
                      <a:lnTo>
                        <a:pt x="3481" y="1426"/>
                      </a:lnTo>
                      <a:lnTo>
                        <a:pt x="3523" y="1468"/>
                      </a:lnTo>
                      <a:lnTo>
                        <a:pt x="3523" y="1468"/>
                      </a:lnTo>
                      <a:lnTo>
                        <a:pt x="3733" y="1426"/>
                      </a:lnTo>
                      <a:lnTo>
                        <a:pt x="3859" y="1342"/>
                      </a:lnTo>
                      <a:lnTo>
                        <a:pt x="3985" y="1174"/>
                      </a:lnTo>
                      <a:lnTo>
                        <a:pt x="4027" y="1007"/>
                      </a:lnTo>
                      <a:lnTo>
                        <a:pt x="4027" y="1007"/>
                      </a:lnTo>
                      <a:lnTo>
                        <a:pt x="4027" y="797"/>
                      </a:lnTo>
                      <a:lnTo>
                        <a:pt x="3943" y="629"/>
                      </a:lnTo>
                      <a:lnTo>
                        <a:pt x="3817" y="503"/>
                      </a:lnTo>
                      <a:lnTo>
                        <a:pt x="3607" y="420"/>
                      </a:lnTo>
                      <a:lnTo>
                        <a:pt x="3607" y="420"/>
                      </a:lnTo>
                      <a:lnTo>
                        <a:pt x="588" y="0"/>
                      </a:lnTo>
                      <a:lnTo>
                        <a:pt x="588" y="0"/>
                      </a:lnTo>
                      <a:lnTo>
                        <a:pt x="504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88" name="Google Shape;260;p17"/>
                <p:cNvSpPr/>
                <p:nvPr/>
              </p:nvSpPr>
              <p:spPr>
                <a:xfrm>
                  <a:off x="5002365" y="3927087"/>
                  <a:ext cx="78215" cy="2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6" h="1301" fill="none" extrusionOk="0">
                      <a:moveTo>
                        <a:pt x="3523" y="1"/>
                      </a:moveTo>
                      <a:lnTo>
                        <a:pt x="3523" y="1"/>
                      </a:lnTo>
                      <a:lnTo>
                        <a:pt x="3481" y="1"/>
                      </a:lnTo>
                      <a:lnTo>
                        <a:pt x="461" y="294"/>
                      </a:lnTo>
                      <a:lnTo>
                        <a:pt x="461" y="294"/>
                      </a:lnTo>
                      <a:lnTo>
                        <a:pt x="252" y="378"/>
                      </a:lnTo>
                      <a:lnTo>
                        <a:pt x="126" y="504"/>
                      </a:lnTo>
                      <a:lnTo>
                        <a:pt x="0" y="672"/>
                      </a:lnTo>
                      <a:lnTo>
                        <a:pt x="0" y="881"/>
                      </a:lnTo>
                      <a:lnTo>
                        <a:pt x="0" y="881"/>
                      </a:lnTo>
                      <a:lnTo>
                        <a:pt x="42" y="1049"/>
                      </a:lnTo>
                      <a:lnTo>
                        <a:pt x="168" y="1175"/>
                      </a:lnTo>
                      <a:lnTo>
                        <a:pt x="336" y="1301"/>
                      </a:lnTo>
                      <a:lnTo>
                        <a:pt x="503" y="1301"/>
                      </a:lnTo>
                      <a:lnTo>
                        <a:pt x="503" y="1301"/>
                      </a:lnTo>
                      <a:lnTo>
                        <a:pt x="545" y="1301"/>
                      </a:lnTo>
                      <a:lnTo>
                        <a:pt x="3607" y="1007"/>
                      </a:lnTo>
                      <a:lnTo>
                        <a:pt x="3607" y="1007"/>
                      </a:lnTo>
                      <a:lnTo>
                        <a:pt x="3774" y="923"/>
                      </a:lnTo>
                      <a:lnTo>
                        <a:pt x="3942" y="798"/>
                      </a:lnTo>
                      <a:lnTo>
                        <a:pt x="4026" y="630"/>
                      </a:lnTo>
                      <a:lnTo>
                        <a:pt x="4026" y="420"/>
                      </a:lnTo>
                      <a:lnTo>
                        <a:pt x="4026" y="420"/>
                      </a:lnTo>
                      <a:lnTo>
                        <a:pt x="3984" y="252"/>
                      </a:lnTo>
                      <a:lnTo>
                        <a:pt x="3858" y="127"/>
                      </a:lnTo>
                      <a:lnTo>
                        <a:pt x="3732" y="1"/>
                      </a:lnTo>
                      <a:lnTo>
                        <a:pt x="3523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89" name="Google Shape;261;p17"/>
                <p:cNvSpPr/>
                <p:nvPr/>
              </p:nvSpPr>
              <p:spPr>
                <a:xfrm>
                  <a:off x="2051554" y="3914867"/>
                  <a:ext cx="78235" cy="293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7" h="1511" fill="none" extrusionOk="0">
                      <a:moveTo>
                        <a:pt x="504" y="1"/>
                      </a:moveTo>
                      <a:lnTo>
                        <a:pt x="504" y="1"/>
                      </a:lnTo>
                      <a:lnTo>
                        <a:pt x="336" y="43"/>
                      </a:lnTo>
                      <a:lnTo>
                        <a:pt x="169" y="127"/>
                      </a:lnTo>
                      <a:lnTo>
                        <a:pt x="43" y="252"/>
                      </a:lnTo>
                      <a:lnTo>
                        <a:pt x="1" y="420"/>
                      </a:lnTo>
                      <a:lnTo>
                        <a:pt x="1" y="420"/>
                      </a:lnTo>
                      <a:lnTo>
                        <a:pt x="1" y="630"/>
                      </a:lnTo>
                      <a:lnTo>
                        <a:pt x="85" y="798"/>
                      </a:lnTo>
                      <a:lnTo>
                        <a:pt x="211" y="965"/>
                      </a:lnTo>
                      <a:lnTo>
                        <a:pt x="420" y="1007"/>
                      </a:lnTo>
                      <a:lnTo>
                        <a:pt x="420" y="1007"/>
                      </a:lnTo>
                      <a:lnTo>
                        <a:pt x="3440" y="1510"/>
                      </a:lnTo>
                      <a:lnTo>
                        <a:pt x="3440" y="1510"/>
                      </a:lnTo>
                      <a:lnTo>
                        <a:pt x="3523" y="1510"/>
                      </a:lnTo>
                      <a:lnTo>
                        <a:pt x="3523" y="1510"/>
                      </a:lnTo>
                      <a:lnTo>
                        <a:pt x="3691" y="1468"/>
                      </a:lnTo>
                      <a:lnTo>
                        <a:pt x="3817" y="1385"/>
                      </a:lnTo>
                      <a:lnTo>
                        <a:pt x="3943" y="1259"/>
                      </a:lnTo>
                      <a:lnTo>
                        <a:pt x="4027" y="1091"/>
                      </a:lnTo>
                      <a:lnTo>
                        <a:pt x="4027" y="1091"/>
                      </a:lnTo>
                      <a:lnTo>
                        <a:pt x="3985" y="881"/>
                      </a:lnTo>
                      <a:lnTo>
                        <a:pt x="3901" y="714"/>
                      </a:lnTo>
                      <a:lnTo>
                        <a:pt x="3775" y="588"/>
                      </a:lnTo>
                      <a:lnTo>
                        <a:pt x="3607" y="504"/>
                      </a:lnTo>
                      <a:lnTo>
                        <a:pt x="3607" y="504"/>
                      </a:lnTo>
                      <a:lnTo>
                        <a:pt x="588" y="1"/>
                      </a:lnTo>
                      <a:lnTo>
                        <a:pt x="588" y="1"/>
                      </a:lnTo>
                      <a:lnTo>
                        <a:pt x="504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90" name="Google Shape;262;p17"/>
                <p:cNvSpPr/>
                <p:nvPr/>
              </p:nvSpPr>
              <p:spPr>
                <a:xfrm>
                  <a:off x="5120481" y="3914051"/>
                  <a:ext cx="78235" cy="260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7" h="1343" fill="none" extrusionOk="0">
                      <a:moveTo>
                        <a:pt x="3523" y="1"/>
                      </a:moveTo>
                      <a:lnTo>
                        <a:pt x="3523" y="1"/>
                      </a:lnTo>
                      <a:lnTo>
                        <a:pt x="3481" y="1"/>
                      </a:lnTo>
                      <a:lnTo>
                        <a:pt x="420" y="336"/>
                      </a:lnTo>
                      <a:lnTo>
                        <a:pt x="420" y="336"/>
                      </a:lnTo>
                      <a:lnTo>
                        <a:pt x="252" y="378"/>
                      </a:lnTo>
                      <a:lnTo>
                        <a:pt x="85" y="504"/>
                      </a:lnTo>
                      <a:lnTo>
                        <a:pt x="1" y="672"/>
                      </a:lnTo>
                      <a:lnTo>
                        <a:pt x="1" y="881"/>
                      </a:lnTo>
                      <a:lnTo>
                        <a:pt x="1" y="881"/>
                      </a:lnTo>
                      <a:lnTo>
                        <a:pt x="43" y="1091"/>
                      </a:lnTo>
                      <a:lnTo>
                        <a:pt x="168" y="1217"/>
                      </a:lnTo>
                      <a:lnTo>
                        <a:pt x="294" y="1301"/>
                      </a:lnTo>
                      <a:lnTo>
                        <a:pt x="504" y="1343"/>
                      </a:lnTo>
                      <a:lnTo>
                        <a:pt x="504" y="1343"/>
                      </a:lnTo>
                      <a:lnTo>
                        <a:pt x="546" y="1343"/>
                      </a:lnTo>
                      <a:lnTo>
                        <a:pt x="3565" y="1007"/>
                      </a:lnTo>
                      <a:lnTo>
                        <a:pt x="3565" y="1007"/>
                      </a:lnTo>
                      <a:lnTo>
                        <a:pt x="3775" y="965"/>
                      </a:lnTo>
                      <a:lnTo>
                        <a:pt x="3943" y="840"/>
                      </a:lnTo>
                      <a:lnTo>
                        <a:pt x="4027" y="672"/>
                      </a:lnTo>
                      <a:lnTo>
                        <a:pt x="4027" y="462"/>
                      </a:lnTo>
                      <a:lnTo>
                        <a:pt x="4027" y="462"/>
                      </a:lnTo>
                      <a:lnTo>
                        <a:pt x="3985" y="294"/>
                      </a:lnTo>
                      <a:lnTo>
                        <a:pt x="3859" y="127"/>
                      </a:lnTo>
                      <a:lnTo>
                        <a:pt x="3733" y="43"/>
                      </a:lnTo>
                      <a:lnTo>
                        <a:pt x="3523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91" name="Google Shape;263;p17"/>
                <p:cNvSpPr/>
                <p:nvPr/>
              </p:nvSpPr>
              <p:spPr>
                <a:xfrm>
                  <a:off x="5237801" y="3901832"/>
                  <a:ext cx="79050" cy="260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343" fill="none" extrusionOk="0">
                      <a:moveTo>
                        <a:pt x="3565" y="1"/>
                      </a:moveTo>
                      <a:lnTo>
                        <a:pt x="3565" y="1"/>
                      </a:lnTo>
                      <a:lnTo>
                        <a:pt x="3523" y="1"/>
                      </a:lnTo>
                      <a:lnTo>
                        <a:pt x="462" y="336"/>
                      </a:lnTo>
                      <a:lnTo>
                        <a:pt x="462" y="336"/>
                      </a:lnTo>
                      <a:lnTo>
                        <a:pt x="294" y="378"/>
                      </a:lnTo>
                      <a:lnTo>
                        <a:pt x="126" y="504"/>
                      </a:lnTo>
                      <a:lnTo>
                        <a:pt x="42" y="672"/>
                      </a:lnTo>
                      <a:lnTo>
                        <a:pt x="0" y="881"/>
                      </a:lnTo>
                      <a:lnTo>
                        <a:pt x="0" y="881"/>
                      </a:lnTo>
                      <a:lnTo>
                        <a:pt x="84" y="1049"/>
                      </a:lnTo>
                      <a:lnTo>
                        <a:pt x="168" y="1217"/>
                      </a:lnTo>
                      <a:lnTo>
                        <a:pt x="336" y="1301"/>
                      </a:lnTo>
                      <a:lnTo>
                        <a:pt x="546" y="1343"/>
                      </a:lnTo>
                      <a:lnTo>
                        <a:pt x="546" y="1343"/>
                      </a:lnTo>
                      <a:lnTo>
                        <a:pt x="588" y="1343"/>
                      </a:lnTo>
                      <a:lnTo>
                        <a:pt x="3607" y="1007"/>
                      </a:lnTo>
                      <a:lnTo>
                        <a:pt x="3607" y="1007"/>
                      </a:lnTo>
                      <a:lnTo>
                        <a:pt x="3817" y="965"/>
                      </a:lnTo>
                      <a:lnTo>
                        <a:pt x="3942" y="839"/>
                      </a:lnTo>
                      <a:lnTo>
                        <a:pt x="4068" y="672"/>
                      </a:lnTo>
                      <a:lnTo>
                        <a:pt x="4068" y="462"/>
                      </a:lnTo>
                      <a:lnTo>
                        <a:pt x="4068" y="462"/>
                      </a:lnTo>
                      <a:lnTo>
                        <a:pt x="4026" y="294"/>
                      </a:lnTo>
                      <a:lnTo>
                        <a:pt x="3901" y="127"/>
                      </a:lnTo>
                      <a:lnTo>
                        <a:pt x="3775" y="43"/>
                      </a:lnTo>
                      <a:lnTo>
                        <a:pt x="3565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92" name="Google Shape;264;p17"/>
                <p:cNvSpPr/>
                <p:nvPr/>
              </p:nvSpPr>
              <p:spPr>
                <a:xfrm>
                  <a:off x="5355937" y="3890428"/>
                  <a:ext cx="79031" cy="2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8" h="1301" fill="none" extrusionOk="0">
                      <a:moveTo>
                        <a:pt x="3565" y="1"/>
                      </a:moveTo>
                      <a:lnTo>
                        <a:pt x="3565" y="1"/>
                      </a:lnTo>
                      <a:lnTo>
                        <a:pt x="3523" y="1"/>
                      </a:lnTo>
                      <a:lnTo>
                        <a:pt x="3523" y="1"/>
                      </a:lnTo>
                      <a:lnTo>
                        <a:pt x="461" y="294"/>
                      </a:lnTo>
                      <a:lnTo>
                        <a:pt x="461" y="294"/>
                      </a:lnTo>
                      <a:lnTo>
                        <a:pt x="294" y="336"/>
                      </a:lnTo>
                      <a:lnTo>
                        <a:pt x="126" y="462"/>
                      </a:lnTo>
                      <a:lnTo>
                        <a:pt x="42" y="672"/>
                      </a:lnTo>
                      <a:lnTo>
                        <a:pt x="0" y="839"/>
                      </a:lnTo>
                      <a:lnTo>
                        <a:pt x="0" y="839"/>
                      </a:lnTo>
                      <a:lnTo>
                        <a:pt x="84" y="1049"/>
                      </a:lnTo>
                      <a:lnTo>
                        <a:pt x="168" y="1175"/>
                      </a:lnTo>
                      <a:lnTo>
                        <a:pt x="336" y="1259"/>
                      </a:lnTo>
                      <a:lnTo>
                        <a:pt x="503" y="1301"/>
                      </a:lnTo>
                      <a:lnTo>
                        <a:pt x="503" y="1301"/>
                      </a:lnTo>
                      <a:lnTo>
                        <a:pt x="587" y="1301"/>
                      </a:lnTo>
                      <a:lnTo>
                        <a:pt x="587" y="1301"/>
                      </a:lnTo>
                      <a:lnTo>
                        <a:pt x="3607" y="1007"/>
                      </a:lnTo>
                      <a:lnTo>
                        <a:pt x="3607" y="1007"/>
                      </a:lnTo>
                      <a:lnTo>
                        <a:pt x="3816" y="965"/>
                      </a:lnTo>
                      <a:lnTo>
                        <a:pt x="3942" y="839"/>
                      </a:lnTo>
                      <a:lnTo>
                        <a:pt x="4068" y="672"/>
                      </a:lnTo>
                      <a:lnTo>
                        <a:pt x="4068" y="462"/>
                      </a:lnTo>
                      <a:lnTo>
                        <a:pt x="4068" y="462"/>
                      </a:lnTo>
                      <a:lnTo>
                        <a:pt x="4026" y="252"/>
                      </a:lnTo>
                      <a:lnTo>
                        <a:pt x="3900" y="126"/>
                      </a:lnTo>
                      <a:lnTo>
                        <a:pt x="3732" y="43"/>
                      </a:lnTo>
                      <a:lnTo>
                        <a:pt x="3565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93" name="Google Shape;265;p17"/>
                <p:cNvSpPr/>
                <p:nvPr/>
              </p:nvSpPr>
              <p:spPr>
                <a:xfrm>
                  <a:off x="5474053" y="3879024"/>
                  <a:ext cx="79050" cy="2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301" fill="none" extrusionOk="0">
                      <a:moveTo>
                        <a:pt x="3565" y="1"/>
                      </a:moveTo>
                      <a:lnTo>
                        <a:pt x="3565" y="1"/>
                      </a:lnTo>
                      <a:lnTo>
                        <a:pt x="3523" y="1"/>
                      </a:lnTo>
                      <a:lnTo>
                        <a:pt x="3523" y="1"/>
                      </a:lnTo>
                      <a:lnTo>
                        <a:pt x="462" y="294"/>
                      </a:lnTo>
                      <a:lnTo>
                        <a:pt x="462" y="294"/>
                      </a:lnTo>
                      <a:lnTo>
                        <a:pt x="294" y="336"/>
                      </a:lnTo>
                      <a:lnTo>
                        <a:pt x="127" y="462"/>
                      </a:lnTo>
                      <a:lnTo>
                        <a:pt x="43" y="630"/>
                      </a:lnTo>
                      <a:lnTo>
                        <a:pt x="1" y="839"/>
                      </a:lnTo>
                      <a:lnTo>
                        <a:pt x="1" y="839"/>
                      </a:lnTo>
                      <a:lnTo>
                        <a:pt x="85" y="1049"/>
                      </a:lnTo>
                      <a:lnTo>
                        <a:pt x="169" y="1175"/>
                      </a:lnTo>
                      <a:lnTo>
                        <a:pt x="336" y="1259"/>
                      </a:lnTo>
                      <a:lnTo>
                        <a:pt x="504" y="1301"/>
                      </a:lnTo>
                      <a:lnTo>
                        <a:pt x="504" y="1301"/>
                      </a:lnTo>
                      <a:lnTo>
                        <a:pt x="588" y="1301"/>
                      </a:lnTo>
                      <a:lnTo>
                        <a:pt x="588" y="1301"/>
                      </a:lnTo>
                      <a:lnTo>
                        <a:pt x="3607" y="1007"/>
                      </a:lnTo>
                      <a:lnTo>
                        <a:pt x="3607" y="1007"/>
                      </a:lnTo>
                      <a:lnTo>
                        <a:pt x="3817" y="965"/>
                      </a:lnTo>
                      <a:lnTo>
                        <a:pt x="3943" y="839"/>
                      </a:lnTo>
                      <a:lnTo>
                        <a:pt x="4069" y="672"/>
                      </a:lnTo>
                      <a:lnTo>
                        <a:pt x="4069" y="462"/>
                      </a:lnTo>
                      <a:lnTo>
                        <a:pt x="4069" y="462"/>
                      </a:lnTo>
                      <a:lnTo>
                        <a:pt x="4027" y="294"/>
                      </a:lnTo>
                      <a:lnTo>
                        <a:pt x="3901" y="126"/>
                      </a:lnTo>
                      <a:lnTo>
                        <a:pt x="3733" y="43"/>
                      </a:lnTo>
                      <a:lnTo>
                        <a:pt x="3565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94" name="Google Shape;266;p17"/>
                <p:cNvSpPr/>
                <p:nvPr/>
              </p:nvSpPr>
              <p:spPr>
                <a:xfrm>
                  <a:off x="5592189" y="3868436"/>
                  <a:ext cx="79050" cy="2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301" fill="none" extrusionOk="0">
                      <a:moveTo>
                        <a:pt x="3565" y="0"/>
                      </a:moveTo>
                      <a:lnTo>
                        <a:pt x="3565" y="0"/>
                      </a:lnTo>
                      <a:lnTo>
                        <a:pt x="3523" y="42"/>
                      </a:lnTo>
                      <a:lnTo>
                        <a:pt x="3523" y="42"/>
                      </a:lnTo>
                      <a:lnTo>
                        <a:pt x="462" y="294"/>
                      </a:lnTo>
                      <a:lnTo>
                        <a:pt x="462" y="294"/>
                      </a:lnTo>
                      <a:lnTo>
                        <a:pt x="294" y="336"/>
                      </a:lnTo>
                      <a:lnTo>
                        <a:pt x="126" y="462"/>
                      </a:lnTo>
                      <a:lnTo>
                        <a:pt x="42" y="629"/>
                      </a:lnTo>
                      <a:lnTo>
                        <a:pt x="1" y="839"/>
                      </a:lnTo>
                      <a:lnTo>
                        <a:pt x="1" y="839"/>
                      </a:lnTo>
                      <a:lnTo>
                        <a:pt x="84" y="1007"/>
                      </a:lnTo>
                      <a:lnTo>
                        <a:pt x="168" y="1175"/>
                      </a:lnTo>
                      <a:lnTo>
                        <a:pt x="336" y="1258"/>
                      </a:lnTo>
                      <a:lnTo>
                        <a:pt x="504" y="1300"/>
                      </a:lnTo>
                      <a:lnTo>
                        <a:pt x="588" y="1300"/>
                      </a:lnTo>
                      <a:lnTo>
                        <a:pt x="588" y="1300"/>
                      </a:lnTo>
                      <a:lnTo>
                        <a:pt x="3607" y="1049"/>
                      </a:lnTo>
                      <a:lnTo>
                        <a:pt x="3607" y="1049"/>
                      </a:lnTo>
                      <a:lnTo>
                        <a:pt x="3817" y="965"/>
                      </a:lnTo>
                      <a:lnTo>
                        <a:pt x="3942" y="839"/>
                      </a:lnTo>
                      <a:lnTo>
                        <a:pt x="4068" y="671"/>
                      </a:lnTo>
                      <a:lnTo>
                        <a:pt x="4068" y="504"/>
                      </a:lnTo>
                      <a:lnTo>
                        <a:pt x="4068" y="504"/>
                      </a:lnTo>
                      <a:lnTo>
                        <a:pt x="4026" y="294"/>
                      </a:lnTo>
                      <a:lnTo>
                        <a:pt x="3901" y="168"/>
                      </a:lnTo>
                      <a:lnTo>
                        <a:pt x="3775" y="42"/>
                      </a:lnTo>
                      <a:lnTo>
                        <a:pt x="3565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95" name="Google Shape;267;p17"/>
                <p:cNvSpPr/>
                <p:nvPr/>
              </p:nvSpPr>
              <p:spPr>
                <a:xfrm>
                  <a:off x="7250889" y="3866805"/>
                  <a:ext cx="79050" cy="260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343" fill="none" extrusionOk="0">
                      <a:moveTo>
                        <a:pt x="504" y="1"/>
                      </a:moveTo>
                      <a:lnTo>
                        <a:pt x="504" y="1"/>
                      </a:lnTo>
                      <a:lnTo>
                        <a:pt x="336" y="42"/>
                      </a:lnTo>
                      <a:lnTo>
                        <a:pt x="168" y="126"/>
                      </a:lnTo>
                      <a:lnTo>
                        <a:pt x="43" y="294"/>
                      </a:lnTo>
                      <a:lnTo>
                        <a:pt x="1" y="462"/>
                      </a:lnTo>
                      <a:lnTo>
                        <a:pt x="1" y="462"/>
                      </a:lnTo>
                      <a:lnTo>
                        <a:pt x="1" y="672"/>
                      </a:lnTo>
                      <a:lnTo>
                        <a:pt x="126" y="839"/>
                      </a:lnTo>
                      <a:lnTo>
                        <a:pt x="252" y="965"/>
                      </a:lnTo>
                      <a:lnTo>
                        <a:pt x="462" y="1007"/>
                      </a:lnTo>
                      <a:lnTo>
                        <a:pt x="462" y="1007"/>
                      </a:lnTo>
                      <a:lnTo>
                        <a:pt x="3481" y="1342"/>
                      </a:lnTo>
                      <a:lnTo>
                        <a:pt x="3481" y="1342"/>
                      </a:lnTo>
                      <a:lnTo>
                        <a:pt x="3523" y="1342"/>
                      </a:lnTo>
                      <a:lnTo>
                        <a:pt x="3523" y="1342"/>
                      </a:lnTo>
                      <a:lnTo>
                        <a:pt x="3733" y="1301"/>
                      </a:lnTo>
                      <a:lnTo>
                        <a:pt x="3901" y="1175"/>
                      </a:lnTo>
                      <a:lnTo>
                        <a:pt x="3985" y="1049"/>
                      </a:lnTo>
                      <a:lnTo>
                        <a:pt x="4068" y="881"/>
                      </a:lnTo>
                      <a:lnTo>
                        <a:pt x="4068" y="881"/>
                      </a:lnTo>
                      <a:lnTo>
                        <a:pt x="4027" y="672"/>
                      </a:lnTo>
                      <a:lnTo>
                        <a:pt x="3943" y="504"/>
                      </a:lnTo>
                      <a:lnTo>
                        <a:pt x="3775" y="378"/>
                      </a:lnTo>
                      <a:lnTo>
                        <a:pt x="3607" y="294"/>
                      </a:lnTo>
                      <a:lnTo>
                        <a:pt x="3607" y="294"/>
                      </a:lnTo>
                      <a:lnTo>
                        <a:pt x="546" y="1"/>
                      </a:lnTo>
                      <a:lnTo>
                        <a:pt x="546" y="1"/>
                      </a:lnTo>
                      <a:lnTo>
                        <a:pt x="504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96" name="Google Shape;268;p17"/>
                <p:cNvSpPr/>
                <p:nvPr/>
              </p:nvSpPr>
              <p:spPr>
                <a:xfrm>
                  <a:off x="1986396" y="3865989"/>
                  <a:ext cx="55407" cy="59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2" h="3062" fill="none" extrusionOk="0">
                      <a:moveTo>
                        <a:pt x="2348" y="1"/>
                      </a:moveTo>
                      <a:lnTo>
                        <a:pt x="2348" y="1"/>
                      </a:lnTo>
                      <a:lnTo>
                        <a:pt x="2139" y="43"/>
                      </a:lnTo>
                      <a:lnTo>
                        <a:pt x="1971" y="168"/>
                      </a:lnTo>
                      <a:lnTo>
                        <a:pt x="1971" y="168"/>
                      </a:lnTo>
                      <a:lnTo>
                        <a:pt x="126" y="2139"/>
                      </a:lnTo>
                      <a:lnTo>
                        <a:pt x="126" y="2139"/>
                      </a:lnTo>
                      <a:lnTo>
                        <a:pt x="42" y="2223"/>
                      </a:lnTo>
                      <a:lnTo>
                        <a:pt x="0" y="2349"/>
                      </a:lnTo>
                      <a:lnTo>
                        <a:pt x="0" y="2517"/>
                      </a:lnTo>
                      <a:lnTo>
                        <a:pt x="0" y="2643"/>
                      </a:lnTo>
                      <a:lnTo>
                        <a:pt x="0" y="2643"/>
                      </a:lnTo>
                      <a:lnTo>
                        <a:pt x="84" y="2768"/>
                      </a:lnTo>
                      <a:lnTo>
                        <a:pt x="168" y="2852"/>
                      </a:lnTo>
                      <a:lnTo>
                        <a:pt x="294" y="2936"/>
                      </a:lnTo>
                      <a:lnTo>
                        <a:pt x="419" y="2978"/>
                      </a:lnTo>
                      <a:lnTo>
                        <a:pt x="755" y="3020"/>
                      </a:lnTo>
                      <a:lnTo>
                        <a:pt x="755" y="3020"/>
                      </a:lnTo>
                      <a:lnTo>
                        <a:pt x="839" y="3062"/>
                      </a:lnTo>
                      <a:lnTo>
                        <a:pt x="839" y="3062"/>
                      </a:lnTo>
                      <a:lnTo>
                        <a:pt x="1006" y="3020"/>
                      </a:lnTo>
                      <a:lnTo>
                        <a:pt x="1174" y="2936"/>
                      </a:lnTo>
                      <a:lnTo>
                        <a:pt x="1300" y="2810"/>
                      </a:lnTo>
                      <a:lnTo>
                        <a:pt x="1342" y="2643"/>
                      </a:lnTo>
                      <a:lnTo>
                        <a:pt x="1342" y="2643"/>
                      </a:lnTo>
                      <a:lnTo>
                        <a:pt x="1342" y="2475"/>
                      </a:lnTo>
                      <a:lnTo>
                        <a:pt x="1300" y="2349"/>
                      </a:lnTo>
                      <a:lnTo>
                        <a:pt x="1300" y="2349"/>
                      </a:lnTo>
                      <a:lnTo>
                        <a:pt x="2726" y="839"/>
                      </a:lnTo>
                      <a:lnTo>
                        <a:pt x="2726" y="839"/>
                      </a:lnTo>
                      <a:lnTo>
                        <a:pt x="2810" y="672"/>
                      </a:lnTo>
                      <a:lnTo>
                        <a:pt x="2852" y="504"/>
                      </a:lnTo>
                      <a:lnTo>
                        <a:pt x="2810" y="294"/>
                      </a:lnTo>
                      <a:lnTo>
                        <a:pt x="2684" y="126"/>
                      </a:lnTo>
                      <a:lnTo>
                        <a:pt x="2684" y="126"/>
                      </a:lnTo>
                      <a:lnTo>
                        <a:pt x="2516" y="43"/>
                      </a:lnTo>
                      <a:lnTo>
                        <a:pt x="2348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97" name="Google Shape;269;p17"/>
                <p:cNvSpPr/>
                <p:nvPr/>
              </p:nvSpPr>
              <p:spPr>
                <a:xfrm>
                  <a:off x="5711141" y="3859481"/>
                  <a:ext cx="78215" cy="244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6" h="1259" fill="none" extrusionOk="0">
                      <a:moveTo>
                        <a:pt x="3523" y="0"/>
                      </a:moveTo>
                      <a:lnTo>
                        <a:pt x="3523" y="0"/>
                      </a:lnTo>
                      <a:lnTo>
                        <a:pt x="3481" y="0"/>
                      </a:lnTo>
                      <a:lnTo>
                        <a:pt x="3481" y="0"/>
                      </a:lnTo>
                      <a:lnTo>
                        <a:pt x="461" y="252"/>
                      </a:lnTo>
                      <a:lnTo>
                        <a:pt x="461" y="252"/>
                      </a:lnTo>
                      <a:lnTo>
                        <a:pt x="252" y="294"/>
                      </a:lnTo>
                      <a:lnTo>
                        <a:pt x="84" y="419"/>
                      </a:lnTo>
                      <a:lnTo>
                        <a:pt x="0" y="587"/>
                      </a:lnTo>
                      <a:lnTo>
                        <a:pt x="0" y="797"/>
                      </a:lnTo>
                      <a:lnTo>
                        <a:pt x="0" y="797"/>
                      </a:lnTo>
                      <a:lnTo>
                        <a:pt x="42" y="965"/>
                      </a:lnTo>
                      <a:lnTo>
                        <a:pt x="126" y="1132"/>
                      </a:lnTo>
                      <a:lnTo>
                        <a:pt x="294" y="1216"/>
                      </a:lnTo>
                      <a:lnTo>
                        <a:pt x="503" y="1258"/>
                      </a:lnTo>
                      <a:lnTo>
                        <a:pt x="545" y="1258"/>
                      </a:lnTo>
                      <a:lnTo>
                        <a:pt x="545" y="1258"/>
                      </a:lnTo>
                      <a:lnTo>
                        <a:pt x="3565" y="1007"/>
                      </a:lnTo>
                      <a:lnTo>
                        <a:pt x="3565" y="1007"/>
                      </a:lnTo>
                      <a:lnTo>
                        <a:pt x="3774" y="965"/>
                      </a:lnTo>
                      <a:lnTo>
                        <a:pt x="3942" y="839"/>
                      </a:lnTo>
                      <a:lnTo>
                        <a:pt x="4026" y="671"/>
                      </a:lnTo>
                      <a:lnTo>
                        <a:pt x="4026" y="461"/>
                      </a:lnTo>
                      <a:lnTo>
                        <a:pt x="4026" y="461"/>
                      </a:lnTo>
                      <a:lnTo>
                        <a:pt x="3984" y="294"/>
                      </a:lnTo>
                      <a:lnTo>
                        <a:pt x="3900" y="126"/>
                      </a:lnTo>
                      <a:lnTo>
                        <a:pt x="3732" y="42"/>
                      </a:lnTo>
                      <a:lnTo>
                        <a:pt x="3523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98" name="Google Shape;270;p17"/>
                <p:cNvSpPr/>
                <p:nvPr/>
              </p:nvSpPr>
              <p:spPr>
                <a:xfrm>
                  <a:off x="7132753" y="3856217"/>
                  <a:ext cx="79050" cy="2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301" fill="none" extrusionOk="0">
                      <a:moveTo>
                        <a:pt x="504" y="0"/>
                      </a:moveTo>
                      <a:lnTo>
                        <a:pt x="504" y="0"/>
                      </a:lnTo>
                      <a:lnTo>
                        <a:pt x="336" y="42"/>
                      </a:lnTo>
                      <a:lnTo>
                        <a:pt x="169" y="126"/>
                      </a:lnTo>
                      <a:lnTo>
                        <a:pt x="43" y="294"/>
                      </a:lnTo>
                      <a:lnTo>
                        <a:pt x="1" y="462"/>
                      </a:lnTo>
                      <a:lnTo>
                        <a:pt x="1" y="462"/>
                      </a:lnTo>
                      <a:lnTo>
                        <a:pt x="43" y="671"/>
                      </a:lnTo>
                      <a:lnTo>
                        <a:pt x="127" y="839"/>
                      </a:lnTo>
                      <a:lnTo>
                        <a:pt x="253" y="965"/>
                      </a:lnTo>
                      <a:lnTo>
                        <a:pt x="462" y="1007"/>
                      </a:lnTo>
                      <a:lnTo>
                        <a:pt x="462" y="1007"/>
                      </a:lnTo>
                      <a:lnTo>
                        <a:pt x="3524" y="1300"/>
                      </a:lnTo>
                      <a:lnTo>
                        <a:pt x="3524" y="1300"/>
                      </a:lnTo>
                      <a:lnTo>
                        <a:pt x="3566" y="1300"/>
                      </a:lnTo>
                      <a:lnTo>
                        <a:pt x="3566" y="1300"/>
                      </a:lnTo>
                      <a:lnTo>
                        <a:pt x="3733" y="1258"/>
                      </a:lnTo>
                      <a:lnTo>
                        <a:pt x="3901" y="1133"/>
                      </a:lnTo>
                      <a:lnTo>
                        <a:pt x="3985" y="1007"/>
                      </a:lnTo>
                      <a:lnTo>
                        <a:pt x="4069" y="839"/>
                      </a:lnTo>
                      <a:lnTo>
                        <a:pt x="4069" y="839"/>
                      </a:lnTo>
                      <a:lnTo>
                        <a:pt x="4027" y="629"/>
                      </a:lnTo>
                      <a:lnTo>
                        <a:pt x="3943" y="462"/>
                      </a:lnTo>
                      <a:lnTo>
                        <a:pt x="3775" y="336"/>
                      </a:lnTo>
                      <a:lnTo>
                        <a:pt x="3607" y="252"/>
                      </a:lnTo>
                      <a:lnTo>
                        <a:pt x="3607" y="252"/>
                      </a:lnTo>
                      <a:lnTo>
                        <a:pt x="546" y="0"/>
                      </a:lnTo>
                      <a:lnTo>
                        <a:pt x="546" y="0"/>
                      </a:lnTo>
                      <a:lnTo>
                        <a:pt x="504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99" name="Google Shape;271;p17"/>
                <p:cNvSpPr/>
                <p:nvPr/>
              </p:nvSpPr>
              <p:spPr>
                <a:xfrm>
                  <a:off x="5829257" y="3851321"/>
                  <a:ext cx="79050" cy="236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217" fill="none" extrusionOk="0">
                      <a:moveTo>
                        <a:pt x="3565" y="1"/>
                      </a:moveTo>
                      <a:lnTo>
                        <a:pt x="3565" y="1"/>
                      </a:lnTo>
                      <a:lnTo>
                        <a:pt x="3523" y="1"/>
                      </a:lnTo>
                      <a:lnTo>
                        <a:pt x="3523" y="1"/>
                      </a:lnTo>
                      <a:lnTo>
                        <a:pt x="462" y="210"/>
                      </a:lnTo>
                      <a:lnTo>
                        <a:pt x="462" y="210"/>
                      </a:lnTo>
                      <a:lnTo>
                        <a:pt x="294" y="252"/>
                      </a:lnTo>
                      <a:lnTo>
                        <a:pt x="127" y="378"/>
                      </a:lnTo>
                      <a:lnTo>
                        <a:pt x="43" y="546"/>
                      </a:lnTo>
                      <a:lnTo>
                        <a:pt x="1" y="756"/>
                      </a:lnTo>
                      <a:lnTo>
                        <a:pt x="1" y="756"/>
                      </a:lnTo>
                      <a:lnTo>
                        <a:pt x="43" y="923"/>
                      </a:lnTo>
                      <a:lnTo>
                        <a:pt x="169" y="1091"/>
                      </a:lnTo>
                      <a:lnTo>
                        <a:pt x="294" y="1175"/>
                      </a:lnTo>
                      <a:lnTo>
                        <a:pt x="504" y="1217"/>
                      </a:lnTo>
                      <a:lnTo>
                        <a:pt x="546" y="1217"/>
                      </a:lnTo>
                      <a:lnTo>
                        <a:pt x="546" y="1217"/>
                      </a:lnTo>
                      <a:lnTo>
                        <a:pt x="3565" y="1007"/>
                      </a:lnTo>
                      <a:lnTo>
                        <a:pt x="3565" y="1007"/>
                      </a:lnTo>
                      <a:lnTo>
                        <a:pt x="3775" y="965"/>
                      </a:lnTo>
                      <a:lnTo>
                        <a:pt x="3943" y="839"/>
                      </a:lnTo>
                      <a:lnTo>
                        <a:pt x="4027" y="672"/>
                      </a:lnTo>
                      <a:lnTo>
                        <a:pt x="4069" y="462"/>
                      </a:lnTo>
                      <a:lnTo>
                        <a:pt x="4069" y="462"/>
                      </a:lnTo>
                      <a:lnTo>
                        <a:pt x="4027" y="294"/>
                      </a:lnTo>
                      <a:lnTo>
                        <a:pt x="3901" y="127"/>
                      </a:lnTo>
                      <a:lnTo>
                        <a:pt x="3733" y="43"/>
                      </a:lnTo>
                      <a:lnTo>
                        <a:pt x="3565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00" name="Google Shape;272;p17"/>
                <p:cNvSpPr/>
                <p:nvPr/>
              </p:nvSpPr>
              <p:spPr>
                <a:xfrm>
                  <a:off x="7014637" y="3847261"/>
                  <a:ext cx="79050" cy="244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259" fill="none" extrusionOk="0">
                      <a:moveTo>
                        <a:pt x="504" y="0"/>
                      </a:moveTo>
                      <a:lnTo>
                        <a:pt x="504" y="0"/>
                      </a:lnTo>
                      <a:lnTo>
                        <a:pt x="294" y="42"/>
                      </a:lnTo>
                      <a:lnTo>
                        <a:pt x="168" y="168"/>
                      </a:lnTo>
                      <a:lnTo>
                        <a:pt x="42" y="294"/>
                      </a:lnTo>
                      <a:lnTo>
                        <a:pt x="0" y="503"/>
                      </a:lnTo>
                      <a:lnTo>
                        <a:pt x="0" y="503"/>
                      </a:lnTo>
                      <a:lnTo>
                        <a:pt x="42" y="713"/>
                      </a:lnTo>
                      <a:lnTo>
                        <a:pt x="126" y="881"/>
                      </a:lnTo>
                      <a:lnTo>
                        <a:pt x="294" y="965"/>
                      </a:lnTo>
                      <a:lnTo>
                        <a:pt x="462" y="1048"/>
                      </a:lnTo>
                      <a:lnTo>
                        <a:pt x="462" y="1048"/>
                      </a:lnTo>
                      <a:lnTo>
                        <a:pt x="3523" y="1258"/>
                      </a:lnTo>
                      <a:lnTo>
                        <a:pt x="3565" y="1258"/>
                      </a:lnTo>
                      <a:lnTo>
                        <a:pt x="3565" y="1258"/>
                      </a:lnTo>
                      <a:lnTo>
                        <a:pt x="3733" y="1216"/>
                      </a:lnTo>
                      <a:lnTo>
                        <a:pt x="3900" y="1132"/>
                      </a:lnTo>
                      <a:lnTo>
                        <a:pt x="3984" y="965"/>
                      </a:lnTo>
                      <a:lnTo>
                        <a:pt x="4068" y="797"/>
                      </a:lnTo>
                      <a:lnTo>
                        <a:pt x="4068" y="797"/>
                      </a:lnTo>
                      <a:lnTo>
                        <a:pt x="4026" y="587"/>
                      </a:lnTo>
                      <a:lnTo>
                        <a:pt x="3942" y="419"/>
                      </a:lnTo>
                      <a:lnTo>
                        <a:pt x="3775" y="294"/>
                      </a:lnTo>
                      <a:lnTo>
                        <a:pt x="3565" y="252"/>
                      </a:lnTo>
                      <a:lnTo>
                        <a:pt x="3565" y="252"/>
                      </a:lnTo>
                      <a:lnTo>
                        <a:pt x="545" y="0"/>
                      </a:lnTo>
                      <a:lnTo>
                        <a:pt x="545" y="0"/>
                      </a:lnTo>
                      <a:lnTo>
                        <a:pt x="504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01" name="Google Shape;273;p17"/>
                <p:cNvSpPr/>
                <p:nvPr/>
              </p:nvSpPr>
              <p:spPr>
                <a:xfrm>
                  <a:off x="5947393" y="3843997"/>
                  <a:ext cx="79050" cy="228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175" fill="none" extrusionOk="0">
                      <a:moveTo>
                        <a:pt x="3565" y="0"/>
                      </a:moveTo>
                      <a:lnTo>
                        <a:pt x="3565" y="0"/>
                      </a:lnTo>
                      <a:lnTo>
                        <a:pt x="3565" y="0"/>
                      </a:lnTo>
                      <a:lnTo>
                        <a:pt x="3565" y="0"/>
                      </a:lnTo>
                      <a:lnTo>
                        <a:pt x="504" y="168"/>
                      </a:lnTo>
                      <a:lnTo>
                        <a:pt x="504" y="168"/>
                      </a:lnTo>
                      <a:lnTo>
                        <a:pt x="294" y="210"/>
                      </a:lnTo>
                      <a:lnTo>
                        <a:pt x="126" y="336"/>
                      </a:lnTo>
                      <a:lnTo>
                        <a:pt x="42" y="504"/>
                      </a:lnTo>
                      <a:lnTo>
                        <a:pt x="1" y="713"/>
                      </a:lnTo>
                      <a:lnTo>
                        <a:pt x="1" y="713"/>
                      </a:lnTo>
                      <a:lnTo>
                        <a:pt x="42" y="923"/>
                      </a:lnTo>
                      <a:lnTo>
                        <a:pt x="168" y="1049"/>
                      </a:lnTo>
                      <a:lnTo>
                        <a:pt x="336" y="1175"/>
                      </a:lnTo>
                      <a:lnTo>
                        <a:pt x="504" y="1175"/>
                      </a:lnTo>
                      <a:lnTo>
                        <a:pt x="546" y="1175"/>
                      </a:lnTo>
                      <a:lnTo>
                        <a:pt x="546" y="1175"/>
                      </a:lnTo>
                      <a:lnTo>
                        <a:pt x="3607" y="1007"/>
                      </a:lnTo>
                      <a:lnTo>
                        <a:pt x="3607" y="1007"/>
                      </a:lnTo>
                      <a:lnTo>
                        <a:pt x="3775" y="965"/>
                      </a:lnTo>
                      <a:lnTo>
                        <a:pt x="3942" y="839"/>
                      </a:lnTo>
                      <a:lnTo>
                        <a:pt x="4068" y="671"/>
                      </a:lnTo>
                      <a:lnTo>
                        <a:pt x="4068" y="504"/>
                      </a:lnTo>
                      <a:lnTo>
                        <a:pt x="4068" y="504"/>
                      </a:lnTo>
                      <a:lnTo>
                        <a:pt x="4026" y="294"/>
                      </a:lnTo>
                      <a:lnTo>
                        <a:pt x="3901" y="126"/>
                      </a:lnTo>
                      <a:lnTo>
                        <a:pt x="3733" y="42"/>
                      </a:lnTo>
                      <a:lnTo>
                        <a:pt x="3565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02" name="Google Shape;274;p17"/>
                <p:cNvSpPr/>
                <p:nvPr/>
              </p:nvSpPr>
              <p:spPr>
                <a:xfrm>
                  <a:off x="6896501" y="3840733"/>
                  <a:ext cx="78235" cy="228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7" h="1175" fill="none" extrusionOk="0">
                      <a:moveTo>
                        <a:pt x="504" y="1"/>
                      </a:moveTo>
                      <a:lnTo>
                        <a:pt x="504" y="1"/>
                      </a:lnTo>
                      <a:lnTo>
                        <a:pt x="294" y="43"/>
                      </a:lnTo>
                      <a:lnTo>
                        <a:pt x="126" y="126"/>
                      </a:lnTo>
                      <a:lnTo>
                        <a:pt x="43" y="294"/>
                      </a:lnTo>
                      <a:lnTo>
                        <a:pt x="1" y="462"/>
                      </a:lnTo>
                      <a:lnTo>
                        <a:pt x="1" y="462"/>
                      </a:lnTo>
                      <a:lnTo>
                        <a:pt x="1" y="672"/>
                      </a:lnTo>
                      <a:lnTo>
                        <a:pt x="126" y="839"/>
                      </a:lnTo>
                      <a:lnTo>
                        <a:pt x="252" y="965"/>
                      </a:lnTo>
                      <a:lnTo>
                        <a:pt x="462" y="1007"/>
                      </a:lnTo>
                      <a:lnTo>
                        <a:pt x="462" y="1007"/>
                      </a:lnTo>
                      <a:lnTo>
                        <a:pt x="3523" y="1175"/>
                      </a:lnTo>
                      <a:lnTo>
                        <a:pt x="3523" y="1175"/>
                      </a:lnTo>
                      <a:lnTo>
                        <a:pt x="3523" y="1175"/>
                      </a:lnTo>
                      <a:lnTo>
                        <a:pt x="3733" y="1133"/>
                      </a:lnTo>
                      <a:lnTo>
                        <a:pt x="3901" y="1049"/>
                      </a:lnTo>
                      <a:lnTo>
                        <a:pt x="3985" y="881"/>
                      </a:lnTo>
                      <a:lnTo>
                        <a:pt x="4026" y="714"/>
                      </a:lnTo>
                      <a:lnTo>
                        <a:pt x="4026" y="714"/>
                      </a:lnTo>
                      <a:lnTo>
                        <a:pt x="4026" y="504"/>
                      </a:lnTo>
                      <a:lnTo>
                        <a:pt x="3901" y="336"/>
                      </a:lnTo>
                      <a:lnTo>
                        <a:pt x="3775" y="210"/>
                      </a:lnTo>
                      <a:lnTo>
                        <a:pt x="3565" y="168"/>
                      </a:lnTo>
                      <a:lnTo>
                        <a:pt x="3565" y="168"/>
                      </a:lnTo>
                      <a:lnTo>
                        <a:pt x="504" y="1"/>
                      </a:lnTo>
                      <a:lnTo>
                        <a:pt x="504" y="1"/>
                      </a:lnTo>
                      <a:lnTo>
                        <a:pt x="504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03" name="Google Shape;275;p17"/>
                <p:cNvSpPr/>
                <p:nvPr/>
              </p:nvSpPr>
              <p:spPr>
                <a:xfrm>
                  <a:off x="6066345" y="3838286"/>
                  <a:ext cx="79031" cy="228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8" h="1175" fill="none" extrusionOk="0">
                      <a:moveTo>
                        <a:pt x="3523" y="1"/>
                      </a:moveTo>
                      <a:lnTo>
                        <a:pt x="3523" y="1"/>
                      </a:lnTo>
                      <a:lnTo>
                        <a:pt x="3523" y="1"/>
                      </a:lnTo>
                      <a:lnTo>
                        <a:pt x="3523" y="1"/>
                      </a:lnTo>
                      <a:lnTo>
                        <a:pt x="461" y="127"/>
                      </a:lnTo>
                      <a:lnTo>
                        <a:pt x="461" y="127"/>
                      </a:lnTo>
                      <a:lnTo>
                        <a:pt x="294" y="210"/>
                      </a:lnTo>
                      <a:lnTo>
                        <a:pt x="126" y="294"/>
                      </a:lnTo>
                      <a:lnTo>
                        <a:pt x="42" y="462"/>
                      </a:lnTo>
                      <a:lnTo>
                        <a:pt x="0" y="672"/>
                      </a:lnTo>
                      <a:lnTo>
                        <a:pt x="0" y="672"/>
                      </a:lnTo>
                      <a:lnTo>
                        <a:pt x="42" y="881"/>
                      </a:lnTo>
                      <a:lnTo>
                        <a:pt x="168" y="1007"/>
                      </a:lnTo>
                      <a:lnTo>
                        <a:pt x="294" y="1133"/>
                      </a:lnTo>
                      <a:lnTo>
                        <a:pt x="503" y="1175"/>
                      </a:lnTo>
                      <a:lnTo>
                        <a:pt x="545" y="1175"/>
                      </a:lnTo>
                      <a:lnTo>
                        <a:pt x="545" y="1175"/>
                      </a:lnTo>
                      <a:lnTo>
                        <a:pt x="3565" y="1007"/>
                      </a:lnTo>
                      <a:lnTo>
                        <a:pt x="3565" y="1007"/>
                      </a:lnTo>
                      <a:lnTo>
                        <a:pt x="3774" y="965"/>
                      </a:lnTo>
                      <a:lnTo>
                        <a:pt x="3942" y="840"/>
                      </a:lnTo>
                      <a:lnTo>
                        <a:pt x="4026" y="672"/>
                      </a:lnTo>
                      <a:lnTo>
                        <a:pt x="4068" y="504"/>
                      </a:lnTo>
                      <a:lnTo>
                        <a:pt x="4068" y="504"/>
                      </a:lnTo>
                      <a:lnTo>
                        <a:pt x="4026" y="294"/>
                      </a:lnTo>
                      <a:lnTo>
                        <a:pt x="3900" y="127"/>
                      </a:lnTo>
                      <a:lnTo>
                        <a:pt x="3732" y="43"/>
                      </a:lnTo>
                      <a:lnTo>
                        <a:pt x="3523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04" name="Google Shape;276;p17"/>
                <p:cNvSpPr/>
                <p:nvPr/>
              </p:nvSpPr>
              <p:spPr>
                <a:xfrm>
                  <a:off x="6777568" y="3835838"/>
                  <a:ext cx="79031" cy="220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8" h="1134" fill="none" extrusionOk="0">
                      <a:moveTo>
                        <a:pt x="503" y="1"/>
                      </a:moveTo>
                      <a:lnTo>
                        <a:pt x="503" y="1"/>
                      </a:lnTo>
                      <a:lnTo>
                        <a:pt x="335" y="43"/>
                      </a:lnTo>
                      <a:lnTo>
                        <a:pt x="168" y="127"/>
                      </a:lnTo>
                      <a:lnTo>
                        <a:pt x="42" y="295"/>
                      </a:lnTo>
                      <a:lnTo>
                        <a:pt x="0" y="462"/>
                      </a:lnTo>
                      <a:lnTo>
                        <a:pt x="0" y="462"/>
                      </a:lnTo>
                      <a:lnTo>
                        <a:pt x="42" y="672"/>
                      </a:lnTo>
                      <a:lnTo>
                        <a:pt x="126" y="840"/>
                      </a:lnTo>
                      <a:lnTo>
                        <a:pt x="294" y="966"/>
                      </a:lnTo>
                      <a:lnTo>
                        <a:pt x="503" y="1007"/>
                      </a:lnTo>
                      <a:lnTo>
                        <a:pt x="503" y="1007"/>
                      </a:lnTo>
                      <a:lnTo>
                        <a:pt x="3565" y="1133"/>
                      </a:lnTo>
                      <a:lnTo>
                        <a:pt x="3565" y="1133"/>
                      </a:lnTo>
                      <a:lnTo>
                        <a:pt x="3565" y="1133"/>
                      </a:lnTo>
                      <a:lnTo>
                        <a:pt x="3774" y="1091"/>
                      </a:lnTo>
                      <a:lnTo>
                        <a:pt x="3900" y="966"/>
                      </a:lnTo>
                      <a:lnTo>
                        <a:pt x="4026" y="840"/>
                      </a:lnTo>
                      <a:lnTo>
                        <a:pt x="4068" y="630"/>
                      </a:lnTo>
                      <a:lnTo>
                        <a:pt x="4068" y="630"/>
                      </a:lnTo>
                      <a:lnTo>
                        <a:pt x="4026" y="420"/>
                      </a:lnTo>
                      <a:lnTo>
                        <a:pt x="3942" y="253"/>
                      </a:lnTo>
                      <a:lnTo>
                        <a:pt x="3774" y="169"/>
                      </a:lnTo>
                      <a:lnTo>
                        <a:pt x="3606" y="85"/>
                      </a:lnTo>
                      <a:lnTo>
                        <a:pt x="3606" y="85"/>
                      </a:lnTo>
                      <a:lnTo>
                        <a:pt x="545" y="1"/>
                      </a:lnTo>
                      <a:lnTo>
                        <a:pt x="503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05" name="Google Shape;277;p17"/>
                <p:cNvSpPr/>
                <p:nvPr/>
              </p:nvSpPr>
              <p:spPr>
                <a:xfrm>
                  <a:off x="6184461" y="3834225"/>
                  <a:ext cx="79866" cy="211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11" h="1091" fill="none" extrusionOk="0">
                      <a:moveTo>
                        <a:pt x="3565" y="0"/>
                      </a:moveTo>
                      <a:lnTo>
                        <a:pt x="3565" y="0"/>
                      </a:lnTo>
                      <a:lnTo>
                        <a:pt x="3565" y="0"/>
                      </a:lnTo>
                      <a:lnTo>
                        <a:pt x="504" y="84"/>
                      </a:lnTo>
                      <a:lnTo>
                        <a:pt x="504" y="84"/>
                      </a:lnTo>
                      <a:lnTo>
                        <a:pt x="294" y="126"/>
                      </a:lnTo>
                      <a:lnTo>
                        <a:pt x="169" y="252"/>
                      </a:lnTo>
                      <a:lnTo>
                        <a:pt x="43" y="419"/>
                      </a:lnTo>
                      <a:lnTo>
                        <a:pt x="1" y="629"/>
                      </a:lnTo>
                      <a:lnTo>
                        <a:pt x="1" y="629"/>
                      </a:lnTo>
                      <a:lnTo>
                        <a:pt x="85" y="797"/>
                      </a:lnTo>
                      <a:lnTo>
                        <a:pt x="169" y="965"/>
                      </a:lnTo>
                      <a:lnTo>
                        <a:pt x="336" y="1090"/>
                      </a:lnTo>
                      <a:lnTo>
                        <a:pt x="546" y="1090"/>
                      </a:lnTo>
                      <a:lnTo>
                        <a:pt x="546" y="1090"/>
                      </a:lnTo>
                      <a:lnTo>
                        <a:pt x="546" y="1090"/>
                      </a:lnTo>
                      <a:lnTo>
                        <a:pt x="3607" y="1007"/>
                      </a:lnTo>
                      <a:lnTo>
                        <a:pt x="3607" y="1007"/>
                      </a:lnTo>
                      <a:lnTo>
                        <a:pt x="3775" y="965"/>
                      </a:lnTo>
                      <a:lnTo>
                        <a:pt x="3943" y="839"/>
                      </a:lnTo>
                      <a:lnTo>
                        <a:pt x="4069" y="671"/>
                      </a:lnTo>
                      <a:lnTo>
                        <a:pt x="4111" y="503"/>
                      </a:lnTo>
                      <a:lnTo>
                        <a:pt x="4111" y="503"/>
                      </a:lnTo>
                      <a:lnTo>
                        <a:pt x="4027" y="294"/>
                      </a:lnTo>
                      <a:lnTo>
                        <a:pt x="3943" y="126"/>
                      </a:lnTo>
                      <a:lnTo>
                        <a:pt x="3775" y="42"/>
                      </a:lnTo>
                      <a:lnTo>
                        <a:pt x="3565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06" name="Google Shape;278;p17"/>
                <p:cNvSpPr/>
                <p:nvPr/>
              </p:nvSpPr>
              <p:spPr>
                <a:xfrm>
                  <a:off x="6659433" y="3832594"/>
                  <a:ext cx="79050" cy="211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091" fill="none" extrusionOk="0">
                      <a:moveTo>
                        <a:pt x="504" y="0"/>
                      </a:moveTo>
                      <a:lnTo>
                        <a:pt x="504" y="0"/>
                      </a:lnTo>
                      <a:lnTo>
                        <a:pt x="294" y="0"/>
                      </a:lnTo>
                      <a:lnTo>
                        <a:pt x="126" y="126"/>
                      </a:lnTo>
                      <a:lnTo>
                        <a:pt x="42" y="294"/>
                      </a:lnTo>
                      <a:lnTo>
                        <a:pt x="0" y="462"/>
                      </a:lnTo>
                      <a:lnTo>
                        <a:pt x="0" y="462"/>
                      </a:lnTo>
                      <a:lnTo>
                        <a:pt x="42" y="671"/>
                      </a:lnTo>
                      <a:lnTo>
                        <a:pt x="126" y="839"/>
                      </a:lnTo>
                      <a:lnTo>
                        <a:pt x="294" y="965"/>
                      </a:lnTo>
                      <a:lnTo>
                        <a:pt x="504" y="1007"/>
                      </a:lnTo>
                      <a:lnTo>
                        <a:pt x="504" y="1007"/>
                      </a:lnTo>
                      <a:lnTo>
                        <a:pt x="3523" y="1091"/>
                      </a:lnTo>
                      <a:lnTo>
                        <a:pt x="3565" y="1091"/>
                      </a:lnTo>
                      <a:lnTo>
                        <a:pt x="3565" y="1091"/>
                      </a:lnTo>
                      <a:lnTo>
                        <a:pt x="3733" y="1049"/>
                      </a:lnTo>
                      <a:lnTo>
                        <a:pt x="3900" y="923"/>
                      </a:lnTo>
                      <a:lnTo>
                        <a:pt x="4026" y="755"/>
                      </a:lnTo>
                      <a:lnTo>
                        <a:pt x="4068" y="587"/>
                      </a:lnTo>
                      <a:lnTo>
                        <a:pt x="4068" y="587"/>
                      </a:lnTo>
                      <a:lnTo>
                        <a:pt x="4026" y="378"/>
                      </a:lnTo>
                      <a:lnTo>
                        <a:pt x="3900" y="210"/>
                      </a:lnTo>
                      <a:lnTo>
                        <a:pt x="3775" y="84"/>
                      </a:lnTo>
                      <a:lnTo>
                        <a:pt x="3565" y="42"/>
                      </a:lnTo>
                      <a:lnTo>
                        <a:pt x="3565" y="42"/>
                      </a:lnTo>
                      <a:lnTo>
                        <a:pt x="504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07" name="Google Shape;279;p17"/>
                <p:cNvSpPr/>
                <p:nvPr/>
              </p:nvSpPr>
              <p:spPr>
                <a:xfrm>
                  <a:off x="6303413" y="3831778"/>
                  <a:ext cx="79050" cy="203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049" fill="none" extrusionOk="0">
                      <a:moveTo>
                        <a:pt x="3565" y="0"/>
                      </a:moveTo>
                      <a:lnTo>
                        <a:pt x="3565" y="0"/>
                      </a:lnTo>
                      <a:lnTo>
                        <a:pt x="3565" y="0"/>
                      </a:lnTo>
                      <a:lnTo>
                        <a:pt x="504" y="42"/>
                      </a:lnTo>
                      <a:lnTo>
                        <a:pt x="504" y="42"/>
                      </a:lnTo>
                      <a:lnTo>
                        <a:pt x="294" y="84"/>
                      </a:lnTo>
                      <a:lnTo>
                        <a:pt x="168" y="210"/>
                      </a:lnTo>
                      <a:lnTo>
                        <a:pt x="42" y="378"/>
                      </a:lnTo>
                      <a:lnTo>
                        <a:pt x="0" y="545"/>
                      </a:lnTo>
                      <a:lnTo>
                        <a:pt x="0" y="545"/>
                      </a:lnTo>
                      <a:lnTo>
                        <a:pt x="42" y="755"/>
                      </a:lnTo>
                      <a:lnTo>
                        <a:pt x="168" y="923"/>
                      </a:lnTo>
                      <a:lnTo>
                        <a:pt x="336" y="1007"/>
                      </a:lnTo>
                      <a:lnTo>
                        <a:pt x="504" y="1049"/>
                      </a:lnTo>
                      <a:lnTo>
                        <a:pt x="546" y="1049"/>
                      </a:lnTo>
                      <a:lnTo>
                        <a:pt x="546" y="1049"/>
                      </a:lnTo>
                      <a:lnTo>
                        <a:pt x="3565" y="1007"/>
                      </a:lnTo>
                      <a:lnTo>
                        <a:pt x="3565" y="1007"/>
                      </a:lnTo>
                      <a:lnTo>
                        <a:pt x="3775" y="965"/>
                      </a:lnTo>
                      <a:lnTo>
                        <a:pt x="3942" y="839"/>
                      </a:lnTo>
                      <a:lnTo>
                        <a:pt x="4026" y="671"/>
                      </a:lnTo>
                      <a:lnTo>
                        <a:pt x="4068" y="504"/>
                      </a:lnTo>
                      <a:lnTo>
                        <a:pt x="4068" y="504"/>
                      </a:lnTo>
                      <a:lnTo>
                        <a:pt x="4026" y="294"/>
                      </a:lnTo>
                      <a:lnTo>
                        <a:pt x="3942" y="126"/>
                      </a:lnTo>
                      <a:lnTo>
                        <a:pt x="3775" y="42"/>
                      </a:lnTo>
                      <a:lnTo>
                        <a:pt x="3565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08" name="Google Shape;280;p17"/>
                <p:cNvSpPr/>
                <p:nvPr/>
              </p:nvSpPr>
              <p:spPr>
                <a:xfrm>
                  <a:off x="6540481" y="3830962"/>
                  <a:ext cx="79050" cy="203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049" fill="none" extrusionOk="0">
                      <a:moveTo>
                        <a:pt x="504" y="0"/>
                      </a:moveTo>
                      <a:lnTo>
                        <a:pt x="504" y="0"/>
                      </a:lnTo>
                      <a:lnTo>
                        <a:pt x="504" y="0"/>
                      </a:lnTo>
                      <a:lnTo>
                        <a:pt x="336" y="42"/>
                      </a:lnTo>
                      <a:lnTo>
                        <a:pt x="168" y="126"/>
                      </a:lnTo>
                      <a:lnTo>
                        <a:pt x="43" y="294"/>
                      </a:lnTo>
                      <a:lnTo>
                        <a:pt x="1" y="504"/>
                      </a:lnTo>
                      <a:lnTo>
                        <a:pt x="1" y="504"/>
                      </a:lnTo>
                      <a:lnTo>
                        <a:pt x="43" y="671"/>
                      </a:lnTo>
                      <a:lnTo>
                        <a:pt x="168" y="839"/>
                      </a:lnTo>
                      <a:lnTo>
                        <a:pt x="336" y="965"/>
                      </a:lnTo>
                      <a:lnTo>
                        <a:pt x="504" y="1007"/>
                      </a:lnTo>
                      <a:lnTo>
                        <a:pt x="504" y="1007"/>
                      </a:lnTo>
                      <a:lnTo>
                        <a:pt x="3565" y="1049"/>
                      </a:lnTo>
                      <a:lnTo>
                        <a:pt x="3565" y="1049"/>
                      </a:lnTo>
                      <a:lnTo>
                        <a:pt x="3565" y="1049"/>
                      </a:lnTo>
                      <a:lnTo>
                        <a:pt x="3775" y="1007"/>
                      </a:lnTo>
                      <a:lnTo>
                        <a:pt x="3943" y="881"/>
                      </a:lnTo>
                      <a:lnTo>
                        <a:pt x="4027" y="713"/>
                      </a:lnTo>
                      <a:lnTo>
                        <a:pt x="4068" y="546"/>
                      </a:lnTo>
                      <a:lnTo>
                        <a:pt x="4068" y="546"/>
                      </a:lnTo>
                      <a:lnTo>
                        <a:pt x="4027" y="336"/>
                      </a:lnTo>
                      <a:lnTo>
                        <a:pt x="3943" y="168"/>
                      </a:lnTo>
                      <a:lnTo>
                        <a:pt x="3775" y="42"/>
                      </a:lnTo>
                      <a:lnTo>
                        <a:pt x="3565" y="0"/>
                      </a:lnTo>
                      <a:lnTo>
                        <a:pt x="3565" y="0"/>
                      </a:lnTo>
                      <a:lnTo>
                        <a:pt x="504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09" name="Google Shape;281;p17"/>
                <p:cNvSpPr/>
                <p:nvPr/>
              </p:nvSpPr>
              <p:spPr>
                <a:xfrm>
                  <a:off x="6422365" y="3830146"/>
                  <a:ext cx="79031" cy="203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8" h="1049" fill="none" extrusionOk="0">
                      <a:moveTo>
                        <a:pt x="3565" y="0"/>
                      </a:moveTo>
                      <a:lnTo>
                        <a:pt x="3565" y="0"/>
                      </a:lnTo>
                      <a:lnTo>
                        <a:pt x="3565" y="0"/>
                      </a:lnTo>
                      <a:lnTo>
                        <a:pt x="503" y="42"/>
                      </a:lnTo>
                      <a:lnTo>
                        <a:pt x="503" y="42"/>
                      </a:lnTo>
                      <a:lnTo>
                        <a:pt x="294" y="84"/>
                      </a:lnTo>
                      <a:lnTo>
                        <a:pt x="126" y="168"/>
                      </a:lnTo>
                      <a:lnTo>
                        <a:pt x="42" y="336"/>
                      </a:lnTo>
                      <a:lnTo>
                        <a:pt x="0" y="546"/>
                      </a:lnTo>
                      <a:lnTo>
                        <a:pt x="0" y="546"/>
                      </a:lnTo>
                      <a:lnTo>
                        <a:pt x="42" y="755"/>
                      </a:lnTo>
                      <a:lnTo>
                        <a:pt x="126" y="881"/>
                      </a:lnTo>
                      <a:lnTo>
                        <a:pt x="294" y="1007"/>
                      </a:lnTo>
                      <a:lnTo>
                        <a:pt x="503" y="1049"/>
                      </a:lnTo>
                      <a:lnTo>
                        <a:pt x="503" y="1049"/>
                      </a:lnTo>
                      <a:lnTo>
                        <a:pt x="503" y="1049"/>
                      </a:lnTo>
                      <a:lnTo>
                        <a:pt x="3565" y="1049"/>
                      </a:lnTo>
                      <a:lnTo>
                        <a:pt x="3565" y="1049"/>
                      </a:lnTo>
                      <a:lnTo>
                        <a:pt x="3732" y="1007"/>
                      </a:lnTo>
                      <a:lnTo>
                        <a:pt x="3900" y="881"/>
                      </a:lnTo>
                      <a:lnTo>
                        <a:pt x="4026" y="713"/>
                      </a:lnTo>
                      <a:lnTo>
                        <a:pt x="4068" y="546"/>
                      </a:lnTo>
                      <a:lnTo>
                        <a:pt x="4068" y="546"/>
                      </a:lnTo>
                      <a:lnTo>
                        <a:pt x="4026" y="336"/>
                      </a:lnTo>
                      <a:lnTo>
                        <a:pt x="3900" y="168"/>
                      </a:lnTo>
                      <a:lnTo>
                        <a:pt x="3732" y="42"/>
                      </a:lnTo>
                      <a:lnTo>
                        <a:pt x="3565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10" name="Google Shape;282;p17"/>
                <p:cNvSpPr/>
                <p:nvPr/>
              </p:nvSpPr>
              <p:spPr>
                <a:xfrm>
                  <a:off x="7347849" y="3796751"/>
                  <a:ext cx="19563" cy="790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7" h="4068" fill="none" extrusionOk="0">
                      <a:moveTo>
                        <a:pt x="503" y="0"/>
                      </a:moveTo>
                      <a:lnTo>
                        <a:pt x="503" y="0"/>
                      </a:lnTo>
                      <a:lnTo>
                        <a:pt x="294" y="42"/>
                      </a:lnTo>
                      <a:lnTo>
                        <a:pt x="168" y="126"/>
                      </a:lnTo>
                      <a:lnTo>
                        <a:pt x="42" y="294"/>
                      </a:lnTo>
                      <a:lnTo>
                        <a:pt x="0" y="503"/>
                      </a:lnTo>
                      <a:lnTo>
                        <a:pt x="0" y="3565"/>
                      </a:lnTo>
                      <a:lnTo>
                        <a:pt x="0" y="3565"/>
                      </a:lnTo>
                      <a:lnTo>
                        <a:pt x="42" y="3732"/>
                      </a:lnTo>
                      <a:lnTo>
                        <a:pt x="168" y="3900"/>
                      </a:lnTo>
                      <a:lnTo>
                        <a:pt x="294" y="4026"/>
                      </a:lnTo>
                      <a:lnTo>
                        <a:pt x="503" y="4068"/>
                      </a:lnTo>
                      <a:lnTo>
                        <a:pt x="503" y="4068"/>
                      </a:lnTo>
                      <a:lnTo>
                        <a:pt x="713" y="4026"/>
                      </a:lnTo>
                      <a:lnTo>
                        <a:pt x="881" y="3900"/>
                      </a:lnTo>
                      <a:lnTo>
                        <a:pt x="965" y="3732"/>
                      </a:lnTo>
                      <a:lnTo>
                        <a:pt x="1006" y="3565"/>
                      </a:lnTo>
                      <a:lnTo>
                        <a:pt x="1006" y="503"/>
                      </a:lnTo>
                      <a:lnTo>
                        <a:pt x="1006" y="503"/>
                      </a:lnTo>
                      <a:lnTo>
                        <a:pt x="965" y="294"/>
                      </a:lnTo>
                      <a:lnTo>
                        <a:pt x="881" y="126"/>
                      </a:lnTo>
                      <a:lnTo>
                        <a:pt x="713" y="42"/>
                      </a:lnTo>
                      <a:lnTo>
                        <a:pt x="503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11" name="Google Shape;283;p17"/>
                <p:cNvSpPr/>
                <p:nvPr/>
              </p:nvSpPr>
              <p:spPr>
                <a:xfrm>
                  <a:off x="2062161" y="3777187"/>
                  <a:ext cx="57855" cy="643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8" h="3314" fill="none" extrusionOk="0">
                      <a:moveTo>
                        <a:pt x="2474" y="1"/>
                      </a:moveTo>
                      <a:lnTo>
                        <a:pt x="2474" y="1"/>
                      </a:lnTo>
                      <a:lnTo>
                        <a:pt x="2265" y="43"/>
                      </a:lnTo>
                      <a:lnTo>
                        <a:pt x="2181" y="84"/>
                      </a:lnTo>
                      <a:lnTo>
                        <a:pt x="2097" y="168"/>
                      </a:lnTo>
                      <a:lnTo>
                        <a:pt x="2097" y="168"/>
                      </a:lnTo>
                      <a:lnTo>
                        <a:pt x="126" y="2475"/>
                      </a:lnTo>
                      <a:lnTo>
                        <a:pt x="126" y="2475"/>
                      </a:lnTo>
                      <a:lnTo>
                        <a:pt x="0" y="2643"/>
                      </a:lnTo>
                      <a:lnTo>
                        <a:pt x="0" y="2852"/>
                      </a:lnTo>
                      <a:lnTo>
                        <a:pt x="42" y="3020"/>
                      </a:lnTo>
                      <a:lnTo>
                        <a:pt x="168" y="3188"/>
                      </a:lnTo>
                      <a:lnTo>
                        <a:pt x="168" y="3188"/>
                      </a:lnTo>
                      <a:lnTo>
                        <a:pt x="294" y="3272"/>
                      </a:lnTo>
                      <a:lnTo>
                        <a:pt x="503" y="3314"/>
                      </a:lnTo>
                      <a:lnTo>
                        <a:pt x="503" y="3314"/>
                      </a:lnTo>
                      <a:lnTo>
                        <a:pt x="713" y="3272"/>
                      </a:lnTo>
                      <a:lnTo>
                        <a:pt x="881" y="3146"/>
                      </a:lnTo>
                      <a:lnTo>
                        <a:pt x="881" y="3146"/>
                      </a:lnTo>
                      <a:lnTo>
                        <a:pt x="2894" y="839"/>
                      </a:lnTo>
                      <a:lnTo>
                        <a:pt x="2894" y="839"/>
                      </a:lnTo>
                      <a:lnTo>
                        <a:pt x="2977" y="672"/>
                      </a:lnTo>
                      <a:lnTo>
                        <a:pt x="2977" y="462"/>
                      </a:lnTo>
                      <a:lnTo>
                        <a:pt x="2936" y="294"/>
                      </a:lnTo>
                      <a:lnTo>
                        <a:pt x="2810" y="126"/>
                      </a:lnTo>
                      <a:lnTo>
                        <a:pt x="2810" y="126"/>
                      </a:lnTo>
                      <a:lnTo>
                        <a:pt x="2684" y="43"/>
                      </a:lnTo>
                      <a:lnTo>
                        <a:pt x="2474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12" name="Google Shape;284;p17"/>
                <p:cNvSpPr/>
                <p:nvPr/>
              </p:nvSpPr>
              <p:spPr>
                <a:xfrm>
                  <a:off x="2138742" y="3685939"/>
                  <a:ext cx="57039" cy="651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" h="3356" fill="none" extrusionOk="0">
                      <a:moveTo>
                        <a:pt x="2432" y="1"/>
                      </a:moveTo>
                      <a:lnTo>
                        <a:pt x="2432" y="1"/>
                      </a:lnTo>
                      <a:lnTo>
                        <a:pt x="2181" y="43"/>
                      </a:lnTo>
                      <a:lnTo>
                        <a:pt x="2097" y="85"/>
                      </a:lnTo>
                      <a:lnTo>
                        <a:pt x="2013" y="169"/>
                      </a:lnTo>
                      <a:lnTo>
                        <a:pt x="2013" y="169"/>
                      </a:lnTo>
                      <a:lnTo>
                        <a:pt x="126" y="2559"/>
                      </a:lnTo>
                      <a:lnTo>
                        <a:pt x="126" y="2559"/>
                      </a:lnTo>
                      <a:lnTo>
                        <a:pt x="0" y="2727"/>
                      </a:lnTo>
                      <a:lnTo>
                        <a:pt x="0" y="2936"/>
                      </a:lnTo>
                      <a:lnTo>
                        <a:pt x="42" y="3104"/>
                      </a:lnTo>
                      <a:lnTo>
                        <a:pt x="168" y="3272"/>
                      </a:lnTo>
                      <a:lnTo>
                        <a:pt x="168" y="3272"/>
                      </a:lnTo>
                      <a:lnTo>
                        <a:pt x="335" y="3356"/>
                      </a:lnTo>
                      <a:lnTo>
                        <a:pt x="503" y="3356"/>
                      </a:lnTo>
                      <a:lnTo>
                        <a:pt x="503" y="3356"/>
                      </a:lnTo>
                      <a:lnTo>
                        <a:pt x="713" y="3314"/>
                      </a:lnTo>
                      <a:lnTo>
                        <a:pt x="797" y="3272"/>
                      </a:lnTo>
                      <a:lnTo>
                        <a:pt x="881" y="3188"/>
                      </a:lnTo>
                      <a:lnTo>
                        <a:pt x="881" y="3188"/>
                      </a:lnTo>
                      <a:lnTo>
                        <a:pt x="2810" y="798"/>
                      </a:lnTo>
                      <a:lnTo>
                        <a:pt x="2810" y="798"/>
                      </a:lnTo>
                      <a:lnTo>
                        <a:pt x="2894" y="630"/>
                      </a:lnTo>
                      <a:lnTo>
                        <a:pt x="2936" y="420"/>
                      </a:lnTo>
                      <a:lnTo>
                        <a:pt x="2852" y="252"/>
                      </a:lnTo>
                      <a:lnTo>
                        <a:pt x="2726" y="85"/>
                      </a:lnTo>
                      <a:lnTo>
                        <a:pt x="2726" y="85"/>
                      </a:lnTo>
                      <a:lnTo>
                        <a:pt x="2600" y="1"/>
                      </a:lnTo>
                      <a:lnTo>
                        <a:pt x="2432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13" name="Google Shape;285;p17"/>
                <p:cNvSpPr/>
                <p:nvPr/>
              </p:nvSpPr>
              <p:spPr>
                <a:xfrm>
                  <a:off x="7347849" y="3677799"/>
                  <a:ext cx="19563" cy="79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7" h="4069" fill="none" extrusionOk="0">
                      <a:moveTo>
                        <a:pt x="503" y="0"/>
                      </a:moveTo>
                      <a:lnTo>
                        <a:pt x="503" y="0"/>
                      </a:lnTo>
                      <a:lnTo>
                        <a:pt x="294" y="42"/>
                      </a:lnTo>
                      <a:lnTo>
                        <a:pt x="168" y="168"/>
                      </a:lnTo>
                      <a:lnTo>
                        <a:pt x="42" y="336"/>
                      </a:lnTo>
                      <a:lnTo>
                        <a:pt x="0" y="504"/>
                      </a:lnTo>
                      <a:lnTo>
                        <a:pt x="0" y="3565"/>
                      </a:lnTo>
                      <a:lnTo>
                        <a:pt x="0" y="3565"/>
                      </a:lnTo>
                      <a:lnTo>
                        <a:pt x="42" y="3775"/>
                      </a:lnTo>
                      <a:lnTo>
                        <a:pt x="168" y="3942"/>
                      </a:lnTo>
                      <a:lnTo>
                        <a:pt x="294" y="4026"/>
                      </a:lnTo>
                      <a:lnTo>
                        <a:pt x="503" y="4068"/>
                      </a:lnTo>
                      <a:lnTo>
                        <a:pt x="503" y="4068"/>
                      </a:lnTo>
                      <a:lnTo>
                        <a:pt x="713" y="4026"/>
                      </a:lnTo>
                      <a:lnTo>
                        <a:pt x="881" y="3942"/>
                      </a:lnTo>
                      <a:lnTo>
                        <a:pt x="965" y="3775"/>
                      </a:lnTo>
                      <a:lnTo>
                        <a:pt x="1006" y="3565"/>
                      </a:lnTo>
                      <a:lnTo>
                        <a:pt x="1006" y="504"/>
                      </a:lnTo>
                      <a:lnTo>
                        <a:pt x="1006" y="504"/>
                      </a:lnTo>
                      <a:lnTo>
                        <a:pt x="965" y="336"/>
                      </a:lnTo>
                      <a:lnTo>
                        <a:pt x="881" y="168"/>
                      </a:lnTo>
                      <a:lnTo>
                        <a:pt x="713" y="42"/>
                      </a:lnTo>
                      <a:lnTo>
                        <a:pt x="503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14" name="Google Shape;286;p17"/>
                <p:cNvSpPr/>
                <p:nvPr/>
              </p:nvSpPr>
              <p:spPr>
                <a:xfrm>
                  <a:off x="2212060" y="3590629"/>
                  <a:ext cx="54591" cy="676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10" h="3482" fill="none" extrusionOk="0">
                      <a:moveTo>
                        <a:pt x="2307" y="0"/>
                      </a:moveTo>
                      <a:lnTo>
                        <a:pt x="2307" y="0"/>
                      </a:lnTo>
                      <a:lnTo>
                        <a:pt x="2223" y="42"/>
                      </a:lnTo>
                      <a:lnTo>
                        <a:pt x="2097" y="84"/>
                      </a:lnTo>
                      <a:lnTo>
                        <a:pt x="2013" y="126"/>
                      </a:lnTo>
                      <a:lnTo>
                        <a:pt x="1929" y="210"/>
                      </a:lnTo>
                      <a:lnTo>
                        <a:pt x="1929" y="210"/>
                      </a:lnTo>
                      <a:lnTo>
                        <a:pt x="84" y="2684"/>
                      </a:lnTo>
                      <a:lnTo>
                        <a:pt x="84" y="2684"/>
                      </a:lnTo>
                      <a:lnTo>
                        <a:pt x="0" y="2852"/>
                      </a:lnTo>
                      <a:lnTo>
                        <a:pt x="0" y="3062"/>
                      </a:lnTo>
                      <a:lnTo>
                        <a:pt x="84" y="3229"/>
                      </a:lnTo>
                      <a:lnTo>
                        <a:pt x="210" y="3397"/>
                      </a:lnTo>
                      <a:lnTo>
                        <a:pt x="210" y="3397"/>
                      </a:lnTo>
                      <a:lnTo>
                        <a:pt x="336" y="3481"/>
                      </a:lnTo>
                      <a:lnTo>
                        <a:pt x="503" y="3481"/>
                      </a:lnTo>
                      <a:lnTo>
                        <a:pt x="503" y="3481"/>
                      </a:lnTo>
                      <a:lnTo>
                        <a:pt x="629" y="3481"/>
                      </a:lnTo>
                      <a:lnTo>
                        <a:pt x="713" y="3439"/>
                      </a:lnTo>
                      <a:lnTo>
                        <a:pt x="839" y="3355"/>
                      </a:lnTo>
                      <a:lnTo>
                        <a:pt x="923" y="3271"/>
                      </a:lnTo>
                      <a:lnTo>
                        <a:pt x="923" y="3271"/>
                      </a:lnTo>
                      <a:lnTo>
                        <a:pt x="2726" y="797"/>
                      </a:lnTo>
                      <a:lnTo>
                        <a:pt x="2726" y="797"/>
                      </a:lnTo>
                      <a:lnTo>
                        <a:pt x="2810" y="629"/>
                      </a:lnTo>
                      <a:lnTo>
                        <a:pt x="2810" y="420"/>
                      </a:lnTo>
                      <a:lnTo>
                        <a:pt x="2768" y="252"/>
                      </a:lnTo>
                      <a:lnTo>
                        <a:pt x="2600" y="126"/>
                      </a:lnTo>
                      <a:lnTo>
                        <a:pt x="2600" y="126"/>
                      </a:lnTo>
                      <a:lnTo>
                        <a:pt x="2474" y="42"/>
                      </a:lnTo>
                      <a:lnTo>
                        <a:pt x="2307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15" name="Google Shape;287;p17"/>
                <p:cNvSpPr/>
                <p:nvPr/>
              </p:nvSpPr>
              <p:spPr>
                <a:xfrm>
                  <a:off x="7347849" y="3559663"/>
                  <a:ext cx="19563" cy="79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7" h="4069" fill="none" extrusionOk="0">
                      <a:moveTo>
                        <a:pt x="503" y="1"/>
                      </a:moveTo>
                      <a:lnTo>
                        <a:pt x="503" y="1"/>
                      </a:lnTo>
                      <a:lnTo>
                        <a:pt x="294" y="43"/>
                      </a:lnTo>
                      <a:lnTo>
                        <a:pt x="168" y="127"/>
                      </a:lnTo>
                      <a:lnTo>
                        <a:pt x="42" y="294"/>
                      </a:lnTo>
                      <a:lnTo>
                        <a:pt x="0" y="504"/>
                      </a:lnTo>
                      <a:lnTo>
                        <a:pt x="0" y="3565"/>
                      </a:lnTo>
                      <a:lnTo>
                        <a:pt x="0" y="3565"/>
                      </a:lnTo>
                      <a:lnTo>
                        <a:pt x="42" y="3733"/>
                      </a:lnTo>
                      <a:lnTo>
                        <a:pt x="168" y="3901"/>
                      </a:lnTo>
                      <a:lnTo>
                        <a:pt x="294" y="4027"/>
                      </a:lnTo>
                      <a:lnTo>
                        <a:pt x="503" y="4069"/>
                      </a:lnTo>
                      <a:lnTo>
                        <a:pt x="503" y="4069"/>
                      </a:lnTo>
                      <a:lnTo>
                        <a:pt x="713" y="4027"/>
                      </a:lnTo>
                      <a:lnTo>
                        <a:pt x="881" y="3901"/>
                      </a:lnTo>
                      <a:lnTo>
                        <a:pt x="965" y="3733"/>
                      </a:lnTo>
                      <a:lnTo>
                        <a:pt x="1006" y="3565"/>
                      </a:lnTo>
                      <a:lnTo>
                        <a:pt x="1006" y="504"/>
                      </a:lnTo>
                      <a:lnTo>
                        <a:pt x="1006" y="504"/>
                      </a:lnTo>
                      <a:lnTo>
                        <a:pt x="965" y="294"/>
                      </a:lnTo>
                      <a:lnTo>
                        <a:pt x="881" y="127"/>
                      </a:lnTo>
                      <a:lnTo>
                        <a:pt x="713" y="43"/>
                      </a:lnTo>
                      <a:lnTo>
                        <a:pt x="503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16" name="Google Shape;288;p17"/>
                <p:cNvSpPr/>
                <p:nvPr/>
              </p:nvSpPr>
              <p:spPr>
                <a:xfrm>
                  <a:off x="2281298" y="3492872"/>
                  <a:ext cx="52163" cy="692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85" h="3565" fill="none" extrusionOk="0">
                      <a:moveTo>
                        <a:pt x="2181" y="0"/>
                      </a:moveTo>
                      <a:lnTo>
                        <a:pt x="2181" y="0"/>
                      </a:lnTo>
                      <a:lnTo>
                        <a:pt x="2056" y="0"/>
                      </a:lnTo>
                      <a:lnTo>
                        <a:pt x="1930" y="42"/>
                      </a:lnTo>
                      <a:lnTo>
                        <a:pt x="1804" y="126"/>
                      </a:lnTo>
                      <a:lnTo>
                        <a:pt x="1720" y="210"/>
                      </a:lnTo>
                      <a:lnTo>
                        <a:pt x="1469" y="671"/>
                      </a:lnTo>
                      <a:lnTo>
                        <a:pt x="1469" y="671"/>
                      </a:lnTo>
                      <a:lnTo>
                        <a:pt x="1091" y="1216"/>
                      </a:lnTo>
                      <a:lnTo>
                        <a:pt x="85" y="2768"/>
                      </a:lnTo>
                      <a:lnTo>
                        <a:pt x="85" y="2768"/>
                      </a:lnTo>
                      <a:lnTo>
                        <a:pt x="1" y="2936"/>
                      </a:lnTo>
                      <a:lnTo>
                        <a:pt x="1" y="3145"/>
                      </a:lnTo>
                      <a:lnTo>
                        <a:pt x="85" y="3313"/>
                      </a:lnTo>
                      <a:lnTo>
                        <a:pt x="210" y="3481"/>
                      </a:lnTo>
                      <a:lnTo>
                        <a:pt x="210" y="3481"/>
                      </a:lnTo>
                      <a:lnTo>
                        <a:pt x="378" y="3523"/>
                      </a:lnTo>
                      <a:lnTo>
                        <a:pt x="504" y="3565"/>
                      </a:lnTo>
                      <a:lnTo>
                        <a:pt x="504" y="3565"/>
                      </a:lnTo>
                      <a:lnTo>
                        <a:pt x="630" y="3565"/>
                      </a:lnTo>
                      <a:lnTo>
                        <a:pt x="756" y="3523"/>
                      </a:lnTo>
                      <a:lnTo>
                        <a:pt x="839" y="3439"/>
                      </a:lnTo>
                      <a:lnTo>
                        <a:pt x="923" y="3355"/>
                      </a:lnTo>
                      <a:lnTo>
                        <a:pt x="923" y="3355"/>
                      </a:lnTo>
                      <a:lnTo>
                        <a:pt x="1972" y="1761"/>
                      </a:lnTo>
                      <a:lnTo>
                        <a:pt x="2349" y="1174"/>
                      </a:lnTo>
                      <a:lnTo>
                        <a:pt x="2601" y="755"/>
                      </a:lnTo>
                      <a:lnTo>
                        <a:pt x="2601" y="755"/>
                      </a:lnTo>
                      <a:lnTo>
                        <a:pt x="2685" y="587"/>
                      </a:lnTo>
                      <a:lnTo>
                        <a:pt x="2685" y="378"/>
                      </a:lnTo>
                      <a:lnTo>
                        <a:pt x="2601" y="210"/>
                      </a:lnTo>
                      <a:lnTo>
                        <a:pt x="2433" y="42"/>
                      </a:lnTo>
                      <a:lnTo>
                        <a:pt x="2433" y="42"/>
                      </a:lnTo>
                      <a:lnTo>
                        <a:pt x="2307" y="0"/>
                      </a:lnTo>
                      <a:lnTo>
                        <a:pt x="2181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17" name="Google Shape;289;p17"/>
                <p:cNvSpPr/>
                <p:nvPr/>
              </p:nvSpPr>
              <p:spPr>
                <a:xfrm>
                  <a:off x="7347849" y="3440730"/>
                  <a:ext cx="19563" cy="790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7" h="4068" fill="none" extrusionOk="0">
                      <a:moveTo>
                        <a:pt x="503" y="0"/>
                      </a:moveTo>
                      <a:lnTo>
                        <a:pt x="503" y="0"/>
                      </a:lnTo>
                      <a:lnTo>
                        <a:pt x="294" y="42"/>
                      </a:lnTo>
                      <a:lnTo>
                        <a:pt x="168" y="168"/>
                      </a:lnTo>
                      <a:lnTo>
                        <a:pt x="42" y="336"/>
                      </a:lnTo>
                      <a:lnTo>
                        <a:pt x="0" y="503"/>
                      </a:lnTo>
                      <a:lnTo>
                        <a:pt x="0" y="3565"/>
                      </a:lnTo>
                      <a:lnTo>
                        <a:pt x="0" y="3565"/>
                      </a:lnTo>
                      <a:lnTo>
                        <a:pt x="42" y="3774"/>
                      </a:lnTo>
                      <a:lnTo>
                        <a:pt x="168" y="3942"/>
                      </a:lnTo>
                      <a:lnTo>
                        <a:pt x="294" y="4026"/>
                      </a:lnTo>
                      <a:lnTo>
                        <a:pt x="503" y="4068"/>
                      </a:lnTo>
                      <a:lnTo>
                        <a:pt x="503" y="4068"/>
                      </a:lnTo>
                      <a:lnTo>
                        <a:pt x="713" y="4026"/>
                      </a:lnTo>
                      <a:lnTo>
                        <a:pt x="881" y="3942"/>
                      </a:lnTo>
                      <a:lnTo>
                        <a:pt x="965" y="3774"/>
                      </a:lnTo>
                      <a:lnTo>
                        <a:pt x="1006" y="3565"/>
                      </a:lnTo>
                      <a:lnTo>
                        <a:pt x="1006" y="503"/>
                      </a:lnTo>
                      <a:lnTo>
                        <a:pt x="1006" y="503"/>
                      </a:lnTo>
                      <a:lnTo>
                        <a:pt x="965" y="336"/>
                      </a:lnTo>
                      <a:lnTo>
                        <a:pt x="881" y="168"/>
                      </a:lnTo>
                      <a:lnTo>
                        <a:pt x="713" y="42"/>
                      </a:lnTo>
                      <a:lnTo>
                        <a:pt x="503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18" name="Google Shape;290;p17"/>
                <p:cNvSpPr/>
                <p:nvPr/>
              </p:nvSpPr>
              <p:spPr>
                <a:xfrm>
                  <a:off x="2276422" y="3405684"/>
                  <a:ext cx="63567" cy="59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2" h="3063" fill="none" extrusionOk="0">
                      <a:moveTo>
                        <a:pt x="503" y="1"/>
                      </a:moveTo>
                      <a:lnTo>
                        <a:pt x="503" y="1"/>
                      </a:lnTo>
                      <a:lnTo>
                        <a:pt x="336" y="43"/>
                      </a:lnTo>
                      <a:lnTo>
                        <a:pt x="168" y="127"/>
                      </a:lnTo>
                      <a:lnTo>
                        <a:pt x="168" y="127"/>
                      </a:lnTo>
                      <a:lnTo>
                        <a:pt x="42" y="295"/>
                      </a:lnTo>
                      <a:lnTo>
                        <a:pt x="0" y="504"/>
                      </a:lnTo>
                      <a:lnTo>
                        <a:pt x="42" y="672"/>
                      </a:lnTo>
                      <a:lnTo>
                        <a:pt x="168" y="840"/>
                      </a:lnTo>
                      <a:lnTo>
                        <a:pt x="168" y="840"/>
                      </a:lnTo>
                      <a:lnTo>
                        <a:pt x="965" y="1636"/>
                      </a:lnTo>
                      <a:lnTo>
                        <a:pt x="1258" y="1930"/>
                      </a:lnTo>
                      <a:lnTo>
                        <a:pt x="2432" y="2936"/>
                      </a:lnTo>
                      <a:lnTo>
                        <a:pt x="2432" y="2936"/>
                      </a:lnTo>
                      <a:lnTo>
                        <a:pt x="2558" y="3062"/>
                      </a:lnTo>
                      <a:lnTo>
                        <a:pt x="2768" y="3062"/>
                      </a:lnTo>
                      <a:lnTo>
                        <a:pt x="2768" y="3062"/>
                      </a:lnTo>
                      <a:lnTo>
                        <a:pt x="2978" y="3020"/>
                      </a:lnTo>
                      <a:lnTo>
                        <a:pt x="3145" y="2895"/>
                      </a:lnTo>
                      <a:lnTo>
                        <a:pt x="3145" y="2895"/>
                      </a:lnTo>
                      <a:lnTo>
                        <a:pt x="3229" y="2727"/>
                      </a:lnTo>
                      <a:lnTo>
                        <a:pt x="3271" y="2559"/>
                      </a:lnTo>
                      <a:lnTo>
                        <a:pt x="3229" y="2349"/>
                      </a:lnTo>
                      <a:lnTo>
                        <a:pt x="3103" y="2182"/>
                      </a:lnTo>
                      <a:lnTo>
                        <a:pt x="1929" y="1133"/>
                      </a:lnTo>
                      <a:lnTo>
                        <a:pt x="1929" y="1133"/>
                      </a:lnTo>
                      <a:lnTo>
                        <a:pt x="881" y="127"/>
                      </a:lnTo>
                      <a:lnTo>
                        <a:pt x="881" y="127"/>
                      </a:lnTo>
                      <a:lnTo>
                        <a:pt x="713" y="43"/>
                      </a:lnTo>
                      <a:lnTo>
                        <a:pt x="503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19" name="Google Shape;291;p17"/>
                <p:cNvSpPr/>
                <p:nvPr/>
              </p:nvSpPr>
              <p:spPr>
                <a:xfrm>
                  <a:off x="7347849" y="3322594"/>
                  <a:ext cx="19563" cy="79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7" h="4069" fill="none" extrusionOk="0">
                      <a:moveTo>
                        <a:pt x="503" y="1"/>
                      </a:moveTo>
                      <a:lnTo>
                        <a:pt x="503" y="1"/>
                      </a:lnTo>
                      <a:lnTo>
                        <a:pt x="294" y="42"/>
                      </a:lnTo>
                      <a:lnTo>
                        <a:pt x="168" y="126"/>
                      </a:lnTo>
                      <a:lnTo>
                        <a:pt x="42" y="294"/>
                      </a:lnTo>
                      <a:lnTo>
                        <a:pt x="0" y="504"/>
                      </a:lnTo>
                      <a:lnTo>
                        <a:pt x="0" y="3565"/>
                      </a:lnTo>
                      <a:lnTo>
                        <a:pt x="0" y="3565"/>
                      </a:lnTo>
                      <a:lnTo>
                        <a:pt x="42" y="3733"/>
                      </a:lnTo>
                      <a:lnTo>
                        <a:pt x="168" y="3901"/>
                      </a:lnTo>
                      <a:lnTo>
                        <a:pt x="294" y="4026"/>
                      </a:lnTo>
                      <a:lnTo>
                        <a:pt x="503" y="4068"/>
                      </a:lnTo>
                      <a:lnTo>
                        <a:pt x="503" y="4068"/>
                      </a:lnTo>
                      <a:lnTo>
                        <a:pt x="713" y="4026"/>
                      </a:lnTo>
                      <a:lnTo>
                        <a:pt x="881" y="3901"/>
                      </a:lnTo>
                      <a:lnTo>
                        <a:pt x="965" y="3733"/>
                      </a:lnTo>
                      <a:lnTo>
                        <a:pt x="1006" y="3565"/>
                      </a:lnTo>
                      <a:lnTo>
                        <a:pt x="1006" y="504"/>
                      </a:lnTo>
                      <a:lnTo>
                        <a:pt x="1006" y="504"/>
                      </a:lnTo>
                      <a:lnTo>
                        <a:pt x="965" y="294"/>
                      </a:lnTo>
                      <a:lnTo>
                        <a:pt x="881" y="126"/>
                      </a:lnTo>
                      <a:lnTo>
                        <a:pt x="713" y="42"/>
                      </a:lnTo>
                      <a:lnTo>
                        <a:pt x="503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20" name="Google Shape;292;p17"/>
                <p:cNvSpPr/>
                <p:nvPr/>
              </p:nvSpPr>
              <p:spPr>
                <a:xfrm>
                  <a:off x="2195761" y="3318514"/>
                  <a:ext cx="59487" cy="635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2" h="3272" fill="none" extrusionOk="0">
                      <a:moveTo>
                        <a:pt x="546" y="1"/>
                      </a:moveTo>
                      <a:lnTo>
                        <a:pt x="546" y="1"/>
                      </a:lnTo>
                      <a:lnTo>
                        <a:pt x="336" y="1"/>
                      </a:lnTo>
                      <a:lnTo>
                        <a:pt x="210" y="85"/>
                      </a:lnTo>
                      <a:lnTo>
                        <a:pt x="210" y="85"/>
                      </a:lnTo>
                      <a:lnTo>
                        <a:pt x="84" y="252"/>
                      </a:lnTo>
                      <a:lnTo>
                        <a:pt x="1" y="462"/>
                      </a:lnTo>
                      <a:lnTo>
                        <a:pt x="42" y="630"/>
                      </a:lnTo>
                      <a:lnTo>
                        <a:pt x="126" y="840"/>
                      </a:lnTo>
                      <a:lnTo>
                        <a:pt x="126" y="840"/>
                      </a:lnTo>
                      <a:lnTo>
                        <a:pt x="1175" y="1972"/>
                      </a:lnTo>
                      <a:lnTo>
                        <a:pt x="2181" y="3104"/>
                      </a:lnTo>
                      <a:lnTo>
                        <a:pt x="2181" y="3104"/>
                      </a:lnTo>
                      <a:lnTo>
                        <a:pt x="2349" y="3230"/>
                      </a:lnTo>
                      <a:lnTo>
                        <a:pt x="2559" y="3272"/>
                      </a:lnTo>
                      <a:lnTo>
                        <a:pt x="2559" y="3272"/>
                      </a:lnTo>
                      <a:lnTo>
                        <a:pt x="2726" y="3272"/>
                      </a:lnTo>
                      <a:lnTo>
                        <a:pt x="2894" y="3146"/>
                      </a:lnTo>
                      <a:lnTo>
                        <a:pt x="2894" y="3146"/>
                      </a:lnTo>
                      <a:lnTo>
                        <a:pt x="3020" y="2978"/>
                      </a:lnTo>
                      <a:lnTo>
                        <a:pt x="3062" y="2811"/>
                      </a:lnTo>
                      <a:lnTo>
                        <a:pt x="3020" y="2601"/>
                      </a:lnTo>
                      <a:lnTo>
                        <a:pt x="2936" y="2433"/>
                      </a:lnTo>
                      <a:lnTo>
                        <a:pt x="2936" y="2433"/>
                      </a:lnTo>
                      <a:lnTo>
                        <a:pt x="1930" y="1301"/>
                      </a:lnTo>
                      <a:lnTo>
                        <a:pt x="923" y="169"/>
                      </a:lnTo>
                      <a:lnTo>
                        <a:pt x="923" y="169"/>
                      </a:lnTo>
                      <a:lnTo>
                        <a:pt x="839" y="85"/>
                      </a:lnTo>
                      <a:lnTo>
                        <a:pt x="755" y="43"/>
                      </a:lnTo>
                      <a:lnTo>
                        <a:pt x="546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21" name="Google Shape;293;p17"/>
                <p:cNvSpPr/>
                <p:nvPr/>
              </p:nvSpPr>
              <p:spPr>
                <a:xfrm>
                  <a:off x="2122443" y="3224837"/>
                  <a:ext cx="55407" cy="676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2" h="3481" fill="none" extrusionOk="0">
                      <a:moveTo>
                        <a:pt x="504" y="0"/>
                      </a:moveTo>
                      <a:lnTo>
                        <a:pt x="504" y="0"/>
                      </a:lnTo>
                      <a:lnTo>
                        <a:pt x="336" y="42"/>
                      </a:lnTo>
                      <a:lnTo>
                        <a:pt x="210" y="126"/>
                      </a:lnTo>
                      <a:lnTo>
                        <a:pt x="210" y="126"/>
                      </a:lnTo>
                      <a:lnTo>
                        <a:pt x="84" y="252"/>
                      </a:lnTo>
                      <a:lnTo>
                        <a:pt x="0" y="462"/>
                      </a:lnTo>
                      <a:lnTo>
                        <a:pt x="0" y="629"/>
                      </a:lnTo>
                      <a:lnTo>
                        <a:pt x="84" y="839"/>
                      </a:lnTo>
                      <a:lnTo>
                        <a:pt x="84" y="839"/>
                      </a:lnTo>
                      <a:lnTo>
                        <a:pt x="1007" y="2055"/>
                      </a:lnTo>
                      <a:lnTo>
                        <a:pt x="1971" y="3271"/>
                      </a:lnTo>
                      <a:lnTo>
                        <a:pt x="1971" y="3271"/>
                      </a:lnTo>
                      <a:lnTo>
                        <a:pt x="2055" y="3355"/>
                      </a:lnTo>
                      <a:lnTo>
                        <a:pt x="2139" y="3397"/>
                      </a:lnTo>
                      <a:lnTo>
                        <a:pt x="2349" y="3481"/>
                      </a:lnTo>
                      <a:lnTo>
                        <a:pt x="2349" y="3481"/>
                      </a:lnTo>
                      <a:lnTo>
                        <a:pt x="2516" y="3439"/>
                      </a:lnTo>
                      <a:lnTo>
                        <a:pt x="2684" y="3355"/>
                      </a:lnTo>
                      <a:lnTo>
                        <a:pt x="2684" y="3355"/>
                      </a:lnTo>
                      <a:lnTo>
                        <a:pt x="2810" y="3187"/>
                      </a:lnTo>
                      <a:lnTo>
                        <a:pt x="2852" y="3020"/>
                      </a:lnTo>
                      <a:lnTo>
                        <a:pt x="2852" y="2810"/>
                      </a:lnTo>
                      <a:lnTo>
                        <a:pt x="2768" y="2642"/>
                      </a:lnTo>
                      <a:lnTo>
                        <a:pt x="2768" y="2642"/>
                      </a:lnTo>
                      <a:lnTo>
                        <a:pt x="1845" y="1426"/>
                      </a:lnTo>
                      <a:lnTo>
                        <a:pt x="923" y="210"/>
                      </a:lnTo>
                      <a:lnTo>
                        <a:pt x="923" y="210"/>
                      </a:lnTo>
                      <a:lnTo>
                        <a:pt x="839" y="126"/>
                      </a:lnTo>
                      <a:lnTo>
                        <a:pt x="713" y="84"/>
                      </a:lnTo>
                      <a:lnTo>
                        <a:pt x="629" y="42"/>
                      </a:lnTo>
                      <a:lnTo>
                        <a:pt x="504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22" name="Google Shape;294;p17"/>
                <p:cNvSpPr/>
                <p:nvPr/>
              </p:nvSpPr>
              <p:spPr>
                <a:xfrm>
                  <a:off x="7347849" y="3203642"/>
                  <a:ext cx="19563" cy="79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7" h="4069" fill="none" extrusionOk="0">
                      <a:moveTo>
                        <a:pt x="503" y="1"/>
                      </a:moveTo>
                      <a:lnTo>
                        <a:pt x="503" y="1"/>
                      </a:lnTo>
                      <a:lnTo>
                        <a:pt x="294" y="43"/>
                      </a:lnTo>
                      <a:lnTo>
                        <a:pt x="168" y="169"/>
                      </a:lnTo>
                      <a:lnTo>
                        <a:pt x="42" y="336"/>
                      </a:lnTo>
                      <a:lnTo>
                        <a:pt x="0" y="504"/>
                      </a:lnTo>
                      <a:lnTo>
                        <a:pt x="0" y="3565"/>
                      </a:lnTo>
                      <a:lnTo>
                        <a:pt x="0" y="3565"/>
                      </a:lnTo>
                      <a:lnTo>
                        <a:pt x="42" y="3775"/>
                      </a:lnTo>
                      <a:lnTo>
                        <a:pt x="168" y="3943"/>
                      </a:lnTo>
                      <a:lnTo>
                        <a:pt x="294" y="4027"/>
                      </a:lnTo>
                      <a:lnTo>
                        <a:pt x="503" y="4069"/>
                      </a:lnTo>
                      <a:lnTo>
                        <a:pt x="503" y="4069"/>
                      </a:lnTo>
                      <a:lnTo>
                        <a:pt x="713" y="4027"/>
                      </a:lnTo>
                      <a:lnTo>
                        <a:pt x="881" y="3943"/>
                      </a:lnTo>
                      <a:lnTo>
                        <a:pt x="965" y="3775"/>
                      </a:lnTo>
                      <a:lnTo>
                        <a:pt x="1006" y="3565"/>
                      </a:lnTo>
                      <a:lnTo>
                        <a:pt x="1006" y="504"/>
                      </a:lnTo>
                      <a:lnTo>
                        <a:pt x="1006" y="504"/>
                      </a:lnTo>
                      <a:lnTo>
                        <a:pt x="965" y="336"/>
                      </a:lnTo>
                      <a:lnTo>
                        <a:pt x="881" y="169"/>
                      </a:lnTo>
                      <a:lnTo>
                        <a:pt x="713" y="43"/>
                      </a:lnTo>
                      <a:lnTo>
                        <a:pt x="503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23" name="Google Shape;295;p17"/>
                <p:cNvSpPr/>
                <p:nvPr/>
              </p:nvSpPr>
              <p:spPr>
                <a:xfrm>
                  <a:off x="2055634" y="3127080"/>
                  <a:ext cx="52163" cy="692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85" h="3565" fill="none" extrusionOk="0">
                      <a:moveTo>
                        <a:pt x="504" y="0"/>
                      </a:moveTo>
                      <a:lnTo>
                        <a:pt x="504" y="0"/>
                      </a:lnTo>
                      <a:lnTo>
                        <a:pt x="336" y="42"/>
                      </a:lnTo>
                      <a:lnTo>
                        <a:pt x="210" y="84"/>
                      </a:lnTo>
                      <a:lnTo>
                        <a:pt x="210" y="84"/>
                      </a:lnTo>
                      <a:lnTo>
                        <a:pt x="84" y="252"/>
                      </a:lnTo>
                      <a:lnTo>
                        <a:pt x="1" y="419"/>
                      </a:lnTo>
                      <a:lnTo>
                        <a:pt x="1" y="629"/>
                      </a:lnTo>
                      <a:lnTo>
                        <a:pt x="84" y="797"/>
                      </a:lnTo>
                      <a:lnTo>
                        <a:pt x="84" y="797"/>
                      </a:lnTo>
                      <a:lnTo>
                        <a:pt x="881" y="2097"/>
                      </a:lnTo>
                      <a:lnTo>
                        <a:pt x="1762" y="3355"/>
                      </a:lnTo>
                      <a:lnTo>
                        <a:pt x="1762" y="3355"/>
                      </a:lnTo>
                      <a:lnTo>
                        <a:pt x="1846" y="3439"/>
                      </a:lnTo>
                      <a:lnTo>
                        <a:pt x="1930" y="3523"/>
                      </a:lnTo>
                      <a:lnTo>
                        <a:pt x="2055" y="3565"/>
                      </a:lnTo>
                      <a:lnTo>
                        <a:pt x="2181" y="3565"/>
                      </a:lnTo>
                      <a:lnTo>
                        <a:pt x="2181" y="3565"/>
                      </a:lnTo>
                      <a:lnTo>
                        <a:pt x="2307" y="3565"/>
                      </a:lnTo>
                      <a:lnTo>
                        <a:pt x="2475" y="3481"/>
                      </a:lnTo>
                      <a:lnTo>
                        <a:pt x="2475" y="3481"/>
                      </a:lnTo>
                      <a:lnTo>
                        <a:pt x="2601" y="3355"/>
                      </a:lnTo>
                      <a:lnTo>
                        <a:pt x="2684" y="3187"/>
                      </a:lnTo>
                      <a:lnTo>
                        <a:pt x="2684" y="2977"/>
                      </a:lnTo>
                      <a:lnTo>
                        <a:pt x="2601" y="2768"/>
                      </a:lnTo>
                      <a:lnTo>
                        <a:pt x="2601" y="2768"/>
                      </a:lnTo>
                      <a:lnTo>
                        <a:pt x="1762" y="1510"/>
                      </a:lnTo>
                      <a:lnTo>
                        <a:pt x="923" y="252"/>
                      </a:lnTo>
                      <a:lnTo>
                        <a:pt x="923" y="252"/>
                      </a:lnTo>
                      <a:lnTo>
                        <a:pt x="839" y="168"/>
                      </a:lnTo>
                      <a:lnTo>
                        <a:pt x="713" y="84"/>
                      </a:lnTo>
                      <a:lnTo>
                        <a:pt x="630" y="42"/>
                      </a:lnTo>
                      <a:lnTo>
                        <a:pt x="504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24" name="Google Shape;296;p17"/>
                <p:cNvSpPr/>
                <p:nvPr/>
              </p:nvSpPr>
              <p:spPr>
                <a:xfrm>
                  <a:off x="3486221" y="3105885"/>
                  <a:ext cx="79050" cy="195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008" fill="none" extrusionOk="0">
                      <a:moveTo>
                        <a:pt x="504" y="1"/>
                      </a:moveTo>
                      <a:lnTo>
                        <a:pt x="504" y="1"/>
                      </a:lnTo>
                      <a:lnTo>
                        <a:pt x="294" y="43"/>
                      </a:lnTo>
                      <a:lnTo>
                        <a:pt x="168" y="126"/>
                      </a:lnTo>
                      <a:lnTo>
                        <a:pt x="43" y="294"/>
                      </a:lnTo>
                      <a:lnTo>
                        <a:pt x="1" y="504"/>
                      </a:lnTo>
                      <a:lnTo>
                        <a:pt x="1" y="504"/>
                      </a:lnTo>
                      <a:lnTo>
                        <a:pt x="43" y="672"/>
                      </a:lnTo>
                      <a:lnTo>
                        <a:pt x="127" y="839"/>
                      </a:lnTo>
                      <a:lnTo>
                        <a:pt x="294" y="965"/>
                      </a:lnTo>
                      <a:lnTo>
                        <a:pt x="504" y="1007"/>
                      </a:lnTo>
                      <a:lnTo>
                        <a:pt x="504" y="1007"/>
                      </a:lnTo>
                      <a:lnTo>
                        <a:pt x="2894" y="1007"/>
                      </a:lnTo>
                      <a:lnTo>
                        <a:pt x="2894" y="1007"/>
                      </a:lnTo>
                      <a:lnTo>
                        <a:pt x="3020" y="1007"/>
                      </a:lnTo>
                      <a:lnTo>
                        <a:pt x="3565" y="1007"/>
                      </a:lnTo>
                      <a:lnTo>
                        <a:pt x="3565" y="1007"/>
                      </a:lnTo>
                      <a:lnTo>
                        <a:pt x="3775" y="965"/>
                      </a:lnTo>
                      <a:lnTo>
                        <a:pt x="3901" y="839"/>
                      </a:lnTo>
                      <a:lnTo>
                        <a:pt x="4027" y="714"/>
                      </a:lnTo>
                      <a:lnTo>
                        <a:pt x="4068" y="504"/>
                      </a:lnTo>
                      <a:lnTo>
                        <a:pt x="4068" y="504"/>
                      </a:lnTo>
                      <a:lnTo>
                        <a:pt x="4027" y="294"/>
                      </a:lnTo>
                      <a:lnTo>
                        <a:pt x="3901" y="126"/>
                      </a:lnTo>
                      <a:lnTo>
                        <a:pt x="3775" y="43"/>
                      </a:lnTo>
                      <a:lnTo>
                        <a:pt x="3565" y="1"/>
                      </a:lnTo>
                      <a:lnTo>
                        <a:pt x="3565" y="1"/>
                      </a:lnTo>
                      <a:lnTo>
                        <a:pt x="3020" y="1"/>
                      </a:lnTo>
                      <a:lnTo>
                        <a:pt x="3020" y="1"/>
                      </a:lnTo>
                      <a:lnTo>
                        <a:pt x="2601" y="1"/>
                      </a:lnTo>
                      <a:lnTo>
                        <a:pt x="2601" y="1"/>
                      </a:lnTo>
                      <a:lnTo>
                        <a:pt x="504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25" name="Google Shape;297;p17"/>
                <p:cNvSpPr/>
                <p:nvPr/>
              </p:nvSpPr>
              <p:spPr>
                <a:xfrm>
                  <a:off x="3604357" y="3104253"/>
                  <a:ext cx="79050" cy="212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092" fill="none" extrusionOk="0">
                      <a:moveTo>
                        <a:pt x="3565" y="1"/>
                      </a:moveTo>
                      <a:lnTo>
                        <a:pt x="3565" y="1"/>
                      </a:lnTo>
                      <a:lnTo>
                        <a:pt x="3565" y="1"/>
                      </a:lnTo>
                      <a:lnTo>
                        <a:pt x="504" y="43"/>
                      </a:lnTo>
                      <a:lnTo>
                        <a:pt x="504" y="43"/>
                      </a:lnTo>
                      <a:lnTo>
                        <a:pt x="336" y="85"/>
                      </a:lnTo>
                      <a:lnTo>
                        <a:pt x="168" y="210"/>
                      </a:lnTo>
                      <a:lnTo>
                        <a:pt x="42" y="378"/>
                      </a:lnTo>
                      <a:lnTo>
                        <a:pt x="0" y="588"/>
                      </a:lnTo>
                      <a:lnTo>
                        <a:pt x="0" y="588"/>
                      </a:lnTo>
                      <a:lnTo>
                        <a:pt x="42" y="756"/>
                      </a:lnTo>
                      <a:lnTo>
                        <a:pt x="168" y="923"/>
                      </a:lnTo>
                      <a:lnTo>
                        <a:pt x="336" y="1049"/>
                      </a:lnTo>
                      <a:lnTo>
                        <a:pt x="546" y="1091"/>
                      </a:lnTo>
                      <a:lnTo>
                        <a:pt x="546" y="1091"/>
                      </a:lnTo>
                      <a:lnTo>
                        <a:pt x="546" y="1091"/>
                      </a:lnTo>
                      <a:lnTo>
                        <a:pt x="3607" y="1049"/>
                      </a:lnTo>
                      <a:lnTo>
                        <a:pt x="3607" y="1049"/>
                      </a:lnTo>
                      <a:lnTo>
                        <a:pt x="3775" y="1007"/>
                      </a:lnTo>
                      <a:lnTo>
                        <a:pt x="3942" y="881"/>
                      </a:lnTo>
                      <a:lnTo>
                        <a:pt x="4068" y="714"/>
                      </a:lnTo>
                      <a:lnTo>
                        <a:pt x="4068" y="504"/>
                      </a:lnTo>
                      <a:lnTo>
                        <a:pt x="4068" y="504"/>
                      </a:lnTo>
                      <a:lnTo>
                        <a:pt x="4026" y="336"/>
                      </a:lnTo>
                      <a:lnTo>
                        <a:pt x="3942" y="169"/>
                      </a:lnTo>
                      <a:lnTo>
                        <a:pt x="3775" y="43"/>
                      </a:lnTo>
                      <a:lnTo>
                        <a:pt x="3565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26" name="Google Shape;298;p17"/>
                <p:cNvSpPr/>
                <p:nvPr/>
              </p:nvSpPr>
              <p:spPr>
                <a:xfrm>
                  <a:off x="3367289" y="3104253"/>
                  <a:ext cx="79031" cy="203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8" h="1050" fill="none" extrusionOk="0">
                      <a:moveTo>
                        <a:pt x="545" y="1"/>
                      </a:moveTo>
                      <a:lnTo>
                        <a:pt x="545" y="1"/>
                      </a:lnTo>
                      <a:lnTo>
                        <a:pt x="336" y="43"/>
                      </a:lnTo>
                      <a:lnTo>
                        <a:pt x="168" y="127"/>
                      </a:lnTo>
                      <a:lnTo>
                        <a:pt x="42" y="294"/>
                      </a:lnTo>
                      <a:lnTo>
                        <a:pt x="0" y="462"/>
                      </a:lnTo>
                      <a:lnTo>
                        <a:pt x="0" y="462"/>
                      </a:lnTo>
                      <a:lnTo>
                        <a:pt x="42" y="672"/>
                      </a:lnTo>
                      <a:lnTo>
                        <a:pt x="168" y="840"/>
                      </a:lnTo>
                      <a:lnTo>
                        <a:pt x="294" y="965"/>
                      </a:lnTo>
                      <a:lnTo>
                        <a:pt x="503" y="1007"/>
                      </a:lnTo>
                      <a:lnTo>
                        <a:pt x="503" y="1007"/>
                      </a:lnTo>
                      <a:lnTo>
                        <a:pt x="3565" y="1049"/>
                      </a:lnTo>
                      <a:lnTo>
                        <a:pt x="3565" y="1049"/>
                      </a:lnTo>
                      <a:lnTo>
                        <a:pt x="3565" y="1049"/>
                      </a:lnTo>
                      <a:lnTo>
                        <a:pt x="3774" y="1007"/>
                      </a:lnTo>
                      <a:lnTo>
                        <a:pt x="3942" y="923"/>
                      </a:lnTo>
                      <a:lnTo>
                        <a:pt x="4026" y="756"/>
                      </a:lnTo>
                      <a:lnTo>
                        <a:pt x="4068" y="546"/>
                      </a:lnTo>
                      <a:lnTo>
                        <a:pt x="4068" y="546"/>
                      </a:lnTo>
                      <a:lnTo>
                        <a:pt x="4026" y="336"/>
                      </a:lnTo>
                      <a:lnTo>
                        <a:pt x="3942" y="169"/>
                      </a:lnTo>
                      <a:lnTo>
                        <a:pt x="3774" y="85"/>
                      </a:lnTo>
                      <a:lnTo>
                        <a:pt x="3565" y="43"/>
                      </a:lnTo>
                      <a:lnTo>
                        <a:pt x="3565" y="43"/>
                      </a:lnTo>
                      <a:lnTo>
                        <a:pt x="545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27" name="Google Shape;299;p17"/>
                <p:cNvSpPr/>
                <p:nvPr/>
              </p:nvSpPr>
              <p:spPr>
                <a:xfrm>
                  <a:off x="3723289" y="3101825"/>
                  <a:ext cx="79050" cy="211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091" fill="none" extrusionOk="0">
                      <a:moveTo>
                        <a:pt x="3566" y="0"/>
                      </a:moveTo>
                      <a:lnTo>
                        <a:pt x="3566" y="0"/>
                      </a:lnTo>
                      <a:lnTo>
                        <a:pt x="3524" y="0"/>
                      </a:lnTo>
                      <a:lnTo>
                        <a:pt x="3524" y="0"/>
                      </a:lnTo>
                      <a:lnTo>
                        <a:pt x="504" y="84"/>
                      </a:lnTo>
                      <a:lnTo>
                        <a:pt x="504" y="84"/>
                      </a:lnTo>
                      <a:lnTo>
                        <a:pt x="295" y="126"/>
                      </a:lnTo>
                      <a:lnTo>
                        <a:pt x="127" y="252"/>
                      </a:lnTo>
                      <a:lnTo>
                        <a:pt x="43" y="419"/>
                      </a:lnTo>
                      <a:lnTo>
                        <a:pt x="1" y="587"/>
                      </a:lnTo>
                      <a:lnTo>
                        <a:pt x="1" y="587"/>
                      </a:lnTo>
                      <a:lnTo>
                        <a:pt x="43" y="797"/>
                      </a:lnTo>
                      <a:lnTo>
                        <a:pt x="169" y="965"/>
                      </a:lnTo>
                      <a:lnTo>
                        <a:pt x="295" y="1048"/>
                      </a:lnTo>
                      <a:lnTo>
                        <a:pt x="504" y="1090"/>
                      </a:lnTo>
                      <a:lnTo>
                        <a:pt x="504" y="1090"/>
                      </a:lnTo>
                      <a:lnTo>
                        <a:pt x="504" y="1090"/>
                      </a:lnTo>
                      <a:lnTo>
                        <a:pt x="3566" y="1006"/>
                      </a:lnTo>
                      <a:lnTo>
                        <a:pt x="3566" y="1006"/>
                      </a:lnTo>
                      <a:lnTo>
                        <a:pt x="3775" y="965"/>
                      </a:lnTo>
                      <a:lnTo>
                        <a:pt x="3943" y="839"/>
                      </a:lnTo>
                      <a:lnTo>
                        <a:pt x="4027" y="671"/>
                      </a:lnTo>
                      <a:lnTo>
                        <a:pt x="4069" y="503"/>
                      </a:lnTo>
                      <a:lnTo>
                        <a:pt x="4069" y="503"/>
                      </a:lnTo>
                      <a:lnTo>
                        <a:pt x="4027" y="294"/>
                      </a:lnTo>
                      <a:lnTo>
                        <a:pt x="3901" y="126"/>
                      </a:lnTo>
                      <a:lnTo>
                        <a:pt x="3775" y="42"/>
                      </a:lnTo>
                      <a:lnTo>
                        <a:pt x="3566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28" name="Google Shape;300;p17"/>
                <p:cNvSpPr/>
                <p:nvPr/>
              </p:nvSpPr>
              <p:spPr>
                <a:xfrm>
                  <a:off x="3249153" y="3100193"/>
                  <a:ext cx="79050" cy="22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133" fill="none" extrusionOk="0">
                      <a:moveTo>
                        <a:pt x="504" y="0"/>
                      </a:moveTo>
                      <a:lnTo>
                        <a:pt x="504" y="0"/>
                      </a:lnTo>
                      <a:lnTo>
                        <a:pt x="294" y="42"/>
                      </a:lnTo>
                      <a:lnTo>
                        <a:pt x="126" y="168"/>
                      </a:lnTo>
                      <a:lnTo>
                        <a:pt x="42" y="294"/>
                      </a:lnTo>
                      <a:lnTo>
                        <a:pt x="0" y="503"/>
                      </a:lnTo>
                      <a:lnTo>
                        <a:pt x="0" y="503"/>
                      </a:lnTo>
                      <a:lnTo>
                        <a:pt x="0" y="713"/>
                      </a:lnTo>
                      <a:lnTo>
                        <a:pt x="126" y="881"/>
                      </a:lnTo>
                      <a:lnTo>
                        <a:pt x="294" y="1007"/>
                      </a:lnTo>
                      <a:lnTo>
                        <a:pt x="462" y="1049"/>
                      </a:lnTo>
                      <a:lnTo>
                        <a:pt x="462" y="1049"/>
                      </a:lnTo>
                      <a:lnTo>
                        <a:pt x="3523" y="1132"/>
                      </a:lnTo>
                      <a:lnTo>
                        <a:pt x="3565" y="1132"/>
                      </a:lnTo>
                      <a:lnTo>
                        <a:pt x="3565" y="1132"/>
                      </a:lnTo>
                      <a:lnTo>
                        <a:pt x="3733" y="1090"/>
                      </a:lnTo>
                      <a:lnTo>
                        <a:pt x="3900" y="1007"/>
                      </a:lnTo>
                      <a:lnTo>
                        <a:pt x="4026" y="839"/>
                      </a:lnTo>
                      <a:lnTo>
                        <a:pt x="4068" y="629"/>
                      </a:lnTo>
                      <a:lnTo>
                        <a:pt x="4068" y="629"/>
                      </a:lnTo>
                      <a:lnTo>
                        <a:pt x="4026" y="419"/>
                      </a:lnTo>
                      <a:lnTo>
                        <a:pt x="3900" y="294"/>
                      </a:lnTo>
                      <a:lnTo>
                        <a:pt x="3775" y="168"/>
                      </a:lnTo>
                      <a:lnTo>
                        <a:pt x="3565" y="126"/>
                      </a:lnTo>
                      <a:lnTo>
                        <a:pt x="3565" y="126"/>
                      </a:lnTo>
                      <a:lnTo>
                        <a:pt x="504" y="0"/>
                      </a:lnTo>
                      <a:lnTo>
                        <a:pt x="504" y="0"/>
                      </a:lnTo>
                      <a:lnTo>
                        <a:pt x="504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29" name="Google Shape;301;p17"/>
                <p:cNvSpPr/>
                <p:nvPr/>
              </p:nvSpPr>
              <p:spPr>
                <a:xfrm>
                  <a:off x="3841425" y="3096929"/>
                  <a:ext cx="79050" cy="228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175" fill="none" extrusionOk="0">
                      <a:moveTo>
                        <a:pt x="3565" y="0"/>
                      </a:moveTo>
                      <a:lnTo>
                        <a:pt x="3565" y="0"/>
                      </a:lnTo>
                      <a:lnTo>
                        <a:pt x="3565" y="42"/>
                      </a:lnTo>
                      <a:lnTo>
                        <a:pt x="3565" y="42"/>
                      </a:lnTo>
                      <a:lnTo>
                        <a:pt x="504" y="126"/>
                      </a:lnTo>
                      <a:lnTo>
                        <a:pt x="504" y="126"/>
                      </a:lnTo>
                      <a:lnTo>
                        <a:pt x="294" y="210"/>
                      </a:lnTo>
                      <a:lnTo>
                        <a:pt x="168" y="294"/>
                      </a:lnTo>
                      <a:lnTo>
                        <a:pt x="43" y="462"/>
                      </a:lnTo>
                      <a:lnTo>
                        <a:pt x="1" y="671"/>
                      </a:lnTo>
                      <a:lnTo>
                        <a:pt x="1" y="671"/>
                      </a:lnTo>
                      <a:lnTo>
                        <a:pt x="43" y="881"/>
                      </a:lnTo>
                      <a:lnTo>
                        <a:pt x="168" y="1007"/>
                      </a:lnTo>
                      <a:lnTo>
                        <a:pt x="336" y="1133"/>
                      </a:lnTo>
                      <a:lnTo>
                        <a:pt x="546" y="1175"/>
                      </a:lnTo>
                      <a:lnTo>
                        <a:pt x="546" y="1175"/>
                      </a:lnTo>
                      <a:lnTo>
                        <a:pt x="546" y="1175"/>
                      </a:lnTo>
                      <a:lnTo>
                        <a:pt x="3607" y="1049"/>
                      </a:lnTo>
                      <a:lnTo>
                        <a:pt x="3607" y="1049"/>
                      </a:lnTo>
                      <a:lnTo>
                        <a:pt x="3775" y="1007"/>
                      </a:lnTo>
                      <a:lnTo>
                        <a:pt x="3943" y="881"/>
                      </a:lnTo>
                      <a:lnTo>
                        <a:pt x="4068" y="713"/>
                      </a:lnTo>
                      <a:lnTo>
                        <a:pt x="4068" y="504"/>
                      </a:lnTo>
                      <a:lnTo>
                        <a:pt x="4068" y="504"/>
                      </a:lnTo>
                      <a:lnTo>
                        <a:pt x="4026" y="336"/>
                      </a:lnTo>
                      <a:lnTo>
                        <a:pt x="3943" y="168"/>
                      </a:lnTo>
                      <a:lnTo>
                        <a:pt x="3775" y="42"/>
                      </a:lnTo>
                      <a:lnTo>
                        <a:pt x="3565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30" name="Google Shape;302;p17"/>
                <p:cNvSpPr/>
                <p:nvPr/>
              </p:nvSpPr>
              <p:spPr>
                <a:xfrm>
                  <a:off x="3130201" y="3095297"/>
                  <a:ext cx="79050" cy="228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175" fill="none" extrusionOk="0">
                      <a:moveTo>
                        <a:pt x="504" y="1"/>
                      </a:moveTo>
                      <a:lnTo>
                        <a:pt x="504" y="1"/>
                      </a:lnTo>
                      <a:lnTo>
                        <a:pt x="336" y="42"/>
                      </a:lnTo>
                      <a:lnTo>
                        <a:pt x="169" y="126"/>
                      </a:lnTo>
                      <a:lnTo>
                        <a:pt x="43" y="294"/>
                      </a:lnTo>
                      <a:lnTo>
                        <a:pt x="1" y="504"/>
                      </a:lnTo>
                      <a:lnTo>
                        <a:pt x="1" y="504"/>
                      </a:lnTo>
                      <a:lnTo>
                        <a:pt x="43" y="671"/>
                      </a:lnTo>
                      <a:lnTo>
                        <a:pt x="127" y="839"/>
                      </a:lnTo>
                      <a:lnTo>
                        <a:pt x="294" y="965"/>
                      </a:lnTo>
                      <a:lnTo>
                        <a:pt x="504" y="1007"/>
                      </a:lnTo>
                      <a:lnTo>
                        <a:pt x="504" y="1007"/>
                      </a:lnTo>
                      <a:lnTo>
                        <a:pt x="3565" y="1175"/>
                      </a:lnTo>
                      <a:lnTo>
                        <a:pt x="3565" y="1175"/>
                      </a:lnTo>
                      <a:lnTo>
                        <a:pt x="3565" y="1175"/>
                      </a:lnTo>
                      <a:lnTo>
                        <a:pt x="3775" y="1133"/>
                      </a:lnTo>
                      <a:lnTo>
                        <a:pt x="3901" y="1007"/>
                      </a:lnTo>
                      <a:lnTo>
                        <a:pt x="4027" y="881"/>
                      </a:lnTo>
                      <a:lnTo>
                        <a:pt x="4069" y="671"/>
                      </a:lnTo>
                      <a:lnTo>
                        <a:pt x="4069" y="671"/>
                      </a:lnTo>
                      <a:lnTo>
                        <a:pt x="4027" y="462"/>
                      </a:lnTo>
                      <a:lnTo>
                        <a:pt x="3943" y="294"/>
                      </a:lnTo>
                      <a:lnTo>
                        <a:pt x="3775" y="210"/>
                      </a:lnTo>
                      <a:lnTo>
                        <a:pt x="3607" y="168"/>
                      </a:lnTo>
                      <a:lnTo>
                        <a:pt x="3607" y="168"/>
                      </a:lnTo>
                      <a:lnTo>
                        <a:pt x="546" y="1"/>
                      </a:lnTo>
                      <a:lnTo>
                        <a:pt x="546" y="1"/>
                      </a:lnTo>
                      <a:lnTo>
                        <a:pt x="504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31" name="Google Shape;303;p17"/>
                <p:cNvSpPr/>
                <p:nvPr/>
              </p:nvSpPr>
              <p:spPr>
                <a:xfrm>
                  <a:off x="3960377" y="3091217"/>
                  <a:ext cx="79050" cy="228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176" fill="none" extrusionOk="0">
                      <a:moveTo>
                        <a:pt x="3565" y="1"/>
                      </a:moveTo>
                      <a:lnTo>
                        <a:pt x="3565" y="1"/>
                      </a:lnTo>
                      <a:lnTo>
                        <a:pt x="3523" y="1"/>
                      </a:lnTo>
                      <a:lnTo>
                        <a:pt x="3523" y="1"/>
                      </a:lnTo>
                      <a:lnTo>
                        <a:pt x="462" y="169"/>
                      </a:lnTo>
                      <a:lnTo>
                        <a:pt x="462" y="169"/>
                      </a:lnTo>
                      <a:lnTo>
                        <a:pt x="294" y="211"/>
                      </a:lnTo>
                      <a:lnTo>
                        <a:pt x="126" y="336"/>
                      </a:lnTo>
                      <a:lnTo>
                        <a:pt x="0" y="504"/>
                      </a:lnTo>
                      <a:lnTo>
                        <a:pt x="0" y="714"/>
                      </a:lnTo>
                      <a:lnTo>
                        <a:pt x="0" y="714"/>
                      </a:lnTo>
                      <a:lnTo>
                        <a:pt x="42" y="881"/>
                      </a:lnTo>
                      <a:lnTo>
                        <a:pt x="168" y="1049"/>
                      </a:lnTo>
                      <a:lnTo>
                        <a:pt x="294" y="1133"/>
                      </a:lnTo>
                      <a:lnTo>
                        <a:pt x="504" y="1175"/>
                      </a:lnTo>
                      <a:lnTo>
                        <a:pt x="545" y="1175"/>
                      </a:lnTo>
                      <a:lnTo>
                        <a:pt x="545" y="1175"/>
                      </a:lnTo>
                      <a:lnTo>
                        <a:pt x="3565" y="1007"/>
                      </a:lnTo>
                      <a:lnTo>
                        <a:pt x="3565" y="1007"/>
                      </a:lnTo>
                      <a:lnTo>
                        <a:pt x="3774" y="965"/>
                      </a:lnTo>
                      <a:lnTo>
                        <a:pt x="3942" y="840"/>
                      </a:lnTo>
                      <a:lnTo>
                        <a:pt x="4026" y="672"/>
                      </a:lnTo>
                      <a:lnTo>
                        <a:pt x="4068" y="462"/>
                      </a:lnTo>
                      <a:lnTo>
                        <a:pt x="4068" y="462"/>
                      </a:lnTo>
                      <a:lnTo>
                        <a:pt x="4026" y="294"/>
                      </a:lnTo>
                      <a:lnTo>
                        <a:pt x="3900" y="127"/>
                      </a:lnTo>
                      <a:lnTo>
                        <a:pt x="3733" y="43"/>
                      </a:lnTo>
                      <a:lnTo>
                        <a:pt x="3565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32" name="Google Shape;304;p17"/>
                <p:cNvSpPr/>
                <p:nvPr/>
              </p:nvSpPr>
              <p:spPr>
                <a:xfrm>
                  <a:off x="3012085" y="3088789"/>
                  <a:ext cx="79031" cy="236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8" h="1217" fill="none" extrusionOk="0">
                      <a:moveTo>
                        <a:pt x="503" y="0"/>
                      </a:moveTo>
                      <a:lnTo>
                        <a:pt x="503" y="0"/>
                      </a:lnTo>
                      <a:lnTo>
                        <a:pt x="294" y="42"/>
                      </a:lnTo>
                      <a:lnTo>
                        <a:pt x="168" y="126"/>
                      </a:lnTo>
                      <a:lnTo>
                        <a:pt x="42" y="294"/>
                      </a:lnTo>
                      <a:lnTo>
                        <a:pt x="0" y="461"/>
                      </a:lnTo>
                      <a:lnTo>
                        <a:pt x="0" y="461"/>
                      </a:lnTo>
                      <a:lnTo>
                        <a:pt x="0" y="671"/>
                      </a:lnTo>
                      <a:lnTo>
                        <a:pt x="126" y="839"/>
                      </a:lnTo>
                      <a:lnTo>
                        <a:pt x="252" y="965"/>
                      </a:lnTo>
                      <a:lnTo>
                        <a:pt x="461" y="1006"/>
                      </a:lnTo>
                      <a:lnTo>
                        <a:pt x="461" y="1006"/>
                      </a:lnTo>
                      <a:lnTo>
                        <a:pt x="3523" y="1216"/>
                      </a:lnTo>
                      <a:lnTo>
                        <a:pt x="3565" y="1216"/>
                      </a:lnTo>
                      <a:lnTo>
                        <a:pt x="3565" y="1216"/>
                      </a:lnTo>
                      <a:lnTo>
                        <a:pt x="3732" y="1174"/>
                      </a:lnTo>
                      <a:lnTo>
                        <a:pt x="3900" y="1048"/>
                      </a:lnTo>
                      <a:lnTo>
                        <a:pt x="3984" y="923"/>
                      </a:lnTo>
                      <a:lnTo>
                        <a:pt x="4068" y="713"/>
                      </a:lnTo>
                      <a:lnTo>
                        <a:pt x="4068" y="713"/>
                      </a:lnTo>
                      <a:lnTo>
                        <a:pt x="4026" y="503"/>
                      </a:lnTo>
                      <a:lnTo>
                        <a:pt x="3942" y="336"/>
                      </a:lnTo>
                      <a:lnTo>
                        <a:pt x="3774" y="252"/>
                      </a:lnTo>
                      <a:lnTo>
                        <a:pt x="3565" y="168"/>
                      </a:lnTo>
                      <a:lnTo>
                        <a:pt x="3565" y="168"/>
                      </a:lnTo>
                      <a:lnTo>
                        <a:pt x="545" y="0"/>
                      </a:lnTo>
                      <a:lnTo>
                        <a:pt x="545" y="0"/>
                      </a:lnTo>
                      <a:lnTo>
                        <a:pt x="503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33" name="Google Shape;305;p17"/>
                <p:cNvSpPr/>
                <p:nvPr/>
              </p:nvSpPr>
              <p:spPr>
                <a:xfrm>
                  <a:off x="7347849" y="3085525"/>
                  <a:ext cx="19563" cy="79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7" h="4069" fill="none" extrusionOk="0">
                      <a:moveTo>
                        <a:pt x="503" y="0"/>
                      </a:moveTo>
                      <a:lnTo>
                        <a:pt x="503" y="0"/>
                      </a:lnTo>
                      <a:lnTo>
                        <a:pt x="294" y="42"/>
                      </a:lnTo>
                      <a:lnTo>
                        <a:pt x="168" y="126"/>
                      </a:lnTo>
                      <a:lnTo>
                        <a:pt x="42" y="294"/>
                      </a:lnTo>
                      <a:lnTo>
                        <a:pt x="0" y="504"/>
                      </a:lnTo>
                      <a:lnTo>
                        <a:pt x="0" y="3523"/>
                      </a:lnTo>
                      <a:lnTo>
                        <a:pt x="0" y="3523"/>
                      </a:lnTo>
                      <a:lnTo>
                        <a:pt x="42" y="3733"/>
                      </a:lnTo>
                      <a:lnTo>
                        <a:pt x="168" y="3900"/>
                      </a:lnTo>
                      <a:lnTo>
                        <a:pt x="294" y="4026"/>
                      </a:lnTo>
                      <a:lnTo>
                        <a:pt x="503" y="4068"/>
                      </a:lnTo>
                      <a:lnTo>
                        <a:pt x="503" y="4068"/>
                      </a:lnTo>
                      <a:lnTo>
                        <a:pt x="713" y="4026"/>
                      </a:lnTo>
                      <a:lnTo>
                        <a:pt x="881" y="3900"/>
                      </a:lnTo>
                      <a:lnTo>
                        <a:pt x="965" y="3733"/>
                      </a:lnTo>
                      <a:lnTo>
                        <a:pt x="1006" y="3523"/>
                      </a:lnTo>
                      <a:lnTo>
                        <a:pt x="1006" y="504"/>
                      </a:lnTo>
                      <a:lnTo>
                        <a:pt x="1006" y="504"/>
                      </a:lnTo>
                      <a:lnTo>
                        <a:pt x="965" y="294"/>
                      </a:lnTo>
                      <a:lnTo>
                        <a:pt x="881" y="126"/>
                      </a:lnTo>
                      <a:lnTo>
                        <a:pt x="713" y="42"/>
                      </a:lnTo>
                      <a:lnTo>
                        <a:pt x="503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34" name="Google Shape;306;p17"/>
                <p:cNvSpPr/>
                <p:nvPr/>
              </p:nvSpPr>
              <p:spPr>
                <a:xfrm>
                  <a:off x="4078493" y="3083893"/>
                  <a:ext cx="79050" cy="236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217" fill="none" extrusionOk="0">
                      <a:moveTo>
                        <a:pt x="3565" y="0"/>
                      </a:moveTo>
                      <a:lnTo>
                        <a:pt x="3565" y="0"/>
                      </a:lnTo>
                      <a:lnTo>
                        <a:pt x="3524" y="0"/>
                      </a:lnTo>
                      <a:lnTo>
                        <a:pt x="3524" y="0"/>
                      </a:lnTo>
                      <a:lnTo>
                        <a:pt x="462" y="210"/>
                      </a:lnTo>
                      <a:lnTo>
                        <a:pt x="462" y="210"/>
                      </a:lnTo>
                      <a:lnTo>
                        <a:pt x="295" y="252"/>
                      </a:lnTo>
                      <a:lnTo>
                        <a:pt x="127" y="378"/>
                      </a:lnTo>
                      <a:lnTo>
                        <a:pt x="43" y="546"/>
                      </a:lnTo>
                      <a:lnTo>
                        <a:pt x="1" y="713"/>
                      </a:lnTo>
                      <a:lnTo>
                        <a:pt x="1" y="713"/>
                      </a:lnTo>
                      <a:lnTo>
                        <a:pt x="43" y="923"/>
                      </a:lnTo>
                      <a:lnTo>
                        <a:pt x="169" y="1091"/>
                      </a:lnTo>
                      <a:lnTo>
                        <a:pt x="336" y="1175"/>
                      </a:lnTo>
                      <a:lnTo>
                        <a:pt x="504" y="1217"/>
                      </a:lnTo>
                      <a:lnTo>
                        <a:pt x="546" y="1217"/>
                      </a:lnTo>
                      <a:lnTo>
                        <a:pt x="546" y="1217"/>
                      </a:lnTo>
                      <a:lnTo>
                        <a:pt x="3607" y="1007"/>
                      </a:lnTo>
                      <a:lnTo>
                        <a:pt x="3607" y="1007"/>
                      </a:lnTo>
                      <a:lnTo>
                        <a:pt x="3775" y="965"/>
                      </a:lnTo>
                      <a:lnTo>
                        <a:pt x="3943" y="839"/>
                      </a:lnTo>
                      <a:lnTo>
                        <a:pt x="4027" y="671"/>
                      </a:lnTo>
                      <a:lnTo>
                        <a:pt x="4069" y="462"/>
                      </a:lnTo>
                      <a:lnTo>
                        <a:pt x="4069" y="462"/>
                      </a:lnTo>
                      <a:lnTo>
                        <a:pt x="4027" y="252"/>
                      </a:lnTo>
                      <a:lnTo>
                        <a:pt x="3901" y="126"/>
                      </a:lnTo>
                      <a:lnTo>
                        <a:pt x="3733" y="0"/>
                      </a:lnTo>
                      <a:lnTo>
                        <a:pt x="3565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35" name="Google Shape;307;p17"/>
                <p:cNvSpPr/>
                <p:nvPr/>
              </p:nvSpPr>
              <p:spPr>
                <a:xfrm>
                  <a:off x="2893133" y="3080630"/>
                  <a:ext cx="79050" cy="236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217" fill="none" extrusionOk="0">
                      <a:moveTo>
                        <a:pt x="546" y="1"/>
                      </a:moveTo>
                      <a:lnTo>
                        <a:pt x="546" y="1"/>
                      </a:lnTo>
                      <a:lnTo>
                        <a:pt x="336" y="1"/>
                      </a:lnTo>
                      <a:lnTo>
                        <a:pt x="168" y="126"/>
                      </a:lnTo>
                      <a:lnTo>
                        <a:pt x="84" y="252"/>
                      </a:lnTo>
                      <a:lnTo>
                        <a:pt x="0" y="462"/>
                      </a:lnTo>
                      <a:lnTo>
                        <a:pt x="0" y="462"/>
                      </a:lnTo>
                      <a:lnTo>
                        <a:pt x="42" y="672"/>
                      </a:lnTo>
                      <a:lnTo>
                        <a:pt x="126" y="839"/>
                      </a:lnTo>
                      <a:lnTo>
                        <a:pt x="294" y="923"/>
                      </a:lnTo>
                      <a:lnTo>
                        <a:pt x="462" y="1007"/>
                      </a:lnTo>
                      <a:lnTo>
                        <a:pt x="462" y="1007"/>
                      </a:lnTo>
                      <a:lnTo>
                        <a:pt x="3523" y="1217"/>
                      </a:lnTo>
                      <a:lnTo>
                        <a:pt x="3565" y="1217"/>
                      </a:lnTo>
                      <a:lnTo>
                        <a:pt x="3565" y="1217"/>
                      </a:lnTo>
                      <a:lnTo>
                        <a:pt x="3775" y="1175"/>
                      </a:lnTo>
                      <a:lnTo>
                        <a:pt x="3901" y="1091"/>
                      </a:lnTo>
                      <a:lnTo>
                        <a:pt x="4026" y="923"/>
                      </a:lnTo>
                      <a:lnTo>
                        <a:pt x="4068" y="756"/>
                      </a:lnTo>
                      <a:lnTo>
                        <a:pt x="4068" y="756"/>
                      </a:lnTo>
                      <a:lnTo>
                        <a:pt x="4068" y="546"/>
                      </a:lnTo>
                      <a:lnTo>
                        <a:pt x="3942" y="378"/>
                      </a:lnTo>
                      <a:lnTo>
                        <a:pt x="3817" y="252"/>
                      </a:lnTo>
                      <a:lnTo>
                        <a:pt x="3607" y="210"/>
                      </a:lnTo>
                      <a:lnTo>
                        <a:pt x="3607" y="210"/>
                      </a:lnTo>
                      <a:lnTo>
                        <a:pt x="546" y="1"/>
                      </a:lnTo>
                      <a:lnTo>
                        <a:pt x="546" y="1"/>
                      </a:lnTo>
                      <a:lnTo>
                        <a:pt x="546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36" name="Google Shape;308;p17"/>
                <p:cNvSpPr/>
                <p:nvPr/>
              </p:nvSpPr>
              <p:spPr>
                <a:xfrm>
                  <a:off x="4196629" y="3074122"/>
                  <a:ext cx="79050" cy="244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259" fill="none" extrusionOk="0">
                      <a:moveTo>
                        <a:pt x="3565" y="0"/>
                      </a:moveTo>
                      <a:lnTo>
                        <a:pt x="3565" y="0"/>
                      </a:lnTo>
                      <a:lnTo>
                        <a:pt x="3523" y="0"/>
                      </a:lnTo>
                      <a:lnTo>
                        <a:pt x="3523" y="0"/>
                      </a:lnTo>
                      <a:lnTo>
                        <a:pt x="462" y="252"/>
                      </a:lnTo>
                      <a:lnTo>
                        <a:pt x="462" y="252"/>
                      </a:lnTo>
                      <a:lnTo>
                        <a:pt x="294" y="336"/>
                      </a:lnTo>
                      <a:lnTo>
                        <a:pt x="126" y="420"/>
                      </a:lnTo>
                      <a:lnTo>
                        <a:pt x="43" y="587"/>
                      </a:lnTo>
                      <a:lnTo>
                        <a:pt x="1" y="797"/>
                      </a:lnTo>
                      <a:lnTo>
                        <a:pt x="1" y="797"/>
                      </a:lnTo>
                      <a:lnTo>
                        <a:pt x="43" y="1007"/>
                      </a:lnTo>
                      <a:lnTo>
                        <a:pt x="168" y="1132"/>
                      </a:lnTo>
                      <a:lnTo>
                        <a:pt x="336" y="1258"/>
                      </a:lnTo>
                      <a:lnTo>
                        <a:pt x="504" y="1258"/>
                      </a:lnTo>
                      <a:lnTo>
                        <a:pt x="546" y="1258"/>
                      </a:lnTo>
                      <a:lnTo>
                        <a:pt x="546" y="1258"/>
                      </a:lnTo>
                      <a:lnTo>
                        <a:pt x="3607" y="1049"/>
                      </a:lnTo>
                      <a:lnTo>
                        <a:pt x="3607" y="1049"/>
                      </a:lnTo>
                      <a:lnTo>
                        <a:pt x="3775" y="965"/>
                      </a:lnTo>
                      <a:lnTo>
                        <a:pt x="3943" y="839"/>
                      </a:lnTo>
                      <a:lnTo>
                        <a:pt x="4026" y="671"/>
                      </a:lnTo>
                      <a:lnTo>
                        <a:pt x="4068" y="503"/>
                      </a:lnTo>
                      <a:lnTo>
                        <a:pt x="4068" y="503"/>
                      </a:lnTo>
                      <a:lnTo>
                        <a:pt x="4026" y="294"/>
                      </a:lnTo>
                      <a:lnTo>
                        <a:pt x="3901" y="168"/>
                      </a:lnTo>
                      <a:lnTo>
                        <a:pt x="3733" y="42"/>
                      </a:lnTo>
                      <a:lnTo>
                        <a:pt x="3565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37" name="Google Shape;309;p17"/>
                <p:cNvSpPr/>
                <p:nvPr/>
              </p:nvSpPr>
              <p:spPr>
                <a:xfrm>
                  <a:off x="2774997" y="3070042"/>
                  <a:ext cx="79050" cy="2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301" fill="none" extrusionOk="0">
                      <a:moveTo>
                        <a:pt x="504" y="1"/>
                      </a:moveTo>
                      <a:lnTo>
                        <a:pt x="504" y="1"/>
                      </a:lnTo>
                      <a:lnTo>
                        <a:pt x="336" y="42"/>
                      </a:lnTo>
                      <a:lnTo>
                        <a:pt x="169" y="126"/>
                      </a:lnTo>
                      <a:lnTo>
                        <a:pt x="43" y="294"/>
                      </a:lnTo>
                      <a:lnTo>
                        <a:pt x="1" y="462"/>
                      </a:lnTo>
                      <a:lnTo>
                        <a:pt x="1" y="462"/>
                      </a:lnTo>
                      <a:lnTo>
                        <a:pt x="43" y="671"/>
                      </a:lnTo>
                      <a:lnTo>
                        <a:pt x="127" y="839"/>
                      </a:lnTo>
                      <a:lnTo>
                        <a:pt x="252" y="965"/>
                      </a:lnTo>
                      <a:lnTo>
                        <a:pt x="462" y="1049"/>
                      </a:lnTo>
                      <a:lnTo>
                        <a:pt x="462" y="1049"/>
                      </a:lnTo>
                      <a:lnTo>
                        <a:pt x="3523" y="1301"/>
                      </a:lnTo>
                      <a:lnTo>
                        <a:pt x="3565" y="1301"/>
                      </a:lnTo>
                      <a:lnTo>
                        <a:pt x="3565" y="1301"/>
                      </a:lnTo>
                      <a:lnTo>
                        <a:pt x="3733" y="1259"/>
                      </a:lnTo>
                      <a:lnTo>
                        <a:pt x="3901" y="1175"/>
                      </a:lnTo>
                      <a:lnTo>
                        <a:pt x="4027" y="1007"/>
                      </a:lnTo>
                      <a:lnTo>
                        <a:pt x="4069" y="839"/>
                      </a:lnTo>
                      <a:lnTo>
                        <a:pt x="4069" y="839"/>
                      </a:lnTo>
                      <a:lnTo>
                        <a:pt x="4027" y="630"/>
                      </a:lnTo>
                      <a:lnTo>
                        <a:pt x="3943" y="462"/>
                      </a:lnTo>
                      <a:lnTo>
                        <a:pt x="3775" y="336"/>
                      </a:lnTo>
                      <a:lnTo>
                        <a:pt x="3607" y="294"/>
                      </a:lnTo>
                      <a:lnTo>
                        <a:pt x="3607" y="294"/>
                      </a:lnTo>
                      <a:lnTo>
                        <a:pt x="546" y="1"/>
                      </a:lnTo>
                      <a:lnTo>
                        <a:pt x="546" y="1"/>
                      </a:lnTo>
                      <a:lnTo>
                        <a:pt x="504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38" name="Google Shape;310;p17"/>
                <p:cNvSpPr/>
                <p:nvPr/>
              </p:nvSpPr>
              <p:spPr>
                <a:xfrm>
                  <a:off x="4314764" y="3064330"/>
                  <a:ext cx="79050" cy="244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260" fill="none" extrusionOk="0">
                      <a:moveTo>
                        <a:pt x="3565" y="1"/>
                      </a:moveTo>
                      <a:lnTo>
                        <a:pt x="3565" y="1"/>
                      </a:lnTo>
                      <a:lnTo>
                        <a:pt x="3523" y="1"/>
                      </a:lnTo>
                      <a:lnTo>
                        <a:pt x="3523" y="1"/>
                      </a:lnTo>
                      <a:lnTo>
                        <a:pt x="462" y="253"/>
                      </a:lnTo>
                      <a:lnTo>
                        <a:pt x="462" y="253"/>
                      </a:lnTo>
                      <a:lnTo>
                        <a:pt x="294" y="336"/>
                      </a:lnTo>
                      <a:lnTo>
                        <a:pt x="126" y="462"/>
                      </a:lnTo>
                      <a:lnTo>
                        <a:pt x="42" y="630"/>
                      </a:lnTo>
                      <a:lnTo>
                        <a:pt x="0" y="798"/>
                      </a:lnTo>
                      <a:lnTo>
                        <a:pt x="0" y="798"/>
                      </a:lnTo>
                      <a:lnTo>
                        <a:pt x="42" y="1007"/>
                      </a:lnTo>
                      <a:lnTo>
                        <a:pt x="168" y="1133"/>
                      </a:lnTo>
                      <a:lnTo>
                        <a:pt x="336" y="1259"/>
                      </a:lnTo>
                      <a:lnTo>
                        <a:pt x="504" y="1259"/>
                      </a:lnTo>
                      <a:lnTo>
                        <a:pt x="504" y="1259"/>
                      </a:lnTo>
                      <a:lnTo>
                        <a:pt x="545" y="1259"/>
                      </a:lnTo>
                      <a:lnTo>
                        <a:pt x="545" y="1259"/>
                      </a:lnTo>
                      <a:lnTo>
                        <a:pt x="3607" y="1007"/>
                      </a:lnTo>
                      <a:lnTo>
                        <a:pt x="3607" y="1007"/>
                      </a:lnTo>
                      <a:lnTo>
                        <a:pt x="3816" y="924"/>
                      </a:lnTo>
                      <a:lnTo>
                        <a:pt x="3942" y="798"/>
                      </a:lnTo>
                      <a:lnTo>
                        <a:pt x="4026" y="630"/>
                      </a:lnTo>
                      <a:lnTo>
                        <a:pt x="4068" y="462"/>
                      </a:lnTo>
                      <a:lnTo>
                        <a:pt x="4068" y="462"/>
                      </a:lnTo>
                      <a:lnTo>
                        <a:pt x="4026" y="253"/>
                      </a:lnTo>
                      <a:lnTo>
                        <a:pt x="3900" y="127"/>
                      </a:lnTo>
                      <a:lnTo>
                        <a:pt x="3733" y="1"/>
                      </a:lnTo>
                      <a:lnTo>
                        <a:pt x="3565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39" name="Google Shape;311;p17"/>
                <p:cNvSpPr/>
                <p:nvPr/>
              </p:nvSpPr>
              <p:spPr>
                <a:xfrm>
                  <a:off x="2656881" y="3058638"/>
                  <a:ext cx="79031" cy="260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8" h="1343" fill="none" extrusionOk="0">
                      <a:moveTo>
                        <a:pt x="503" y="0"/>
                      </a:moveTo>
                      <a:lnTo>
                        <a:pt x="503" y="0"/>
                      </a:lnTo>
                      <a:lnTo>
                        <a:pt x="336" y="42"/>
                      </a:lnTo>
                      <a:lnTo>
                        <a:pt x="168" y="126"/>
                      </a:lnTo>
                      <a:lnTo>
                        <a:pt x="42" y="294"/>
                      </a:lnTo>
                      <a:lnTo>
                        <a:pt x="0" y="462"/>
                      </a:lnTo>
                      <a:lnTo>
                        <a:pt x="0" y="462"/>
                      </a:lnTo>
                      <a:lnTo>
                        <a:pt x="42" y="671"/>
                      </a:lnTo>
                      <a:lnTo>
                        <a:pt x="126" y="839"/>
                      </a:lnTo>
                      <a:lnTo>
                        <a:pt x="252" y="965"/>
                      </a:lnTo>
                      <a:lnTo>
                        <a:pt x="461" y="1007"/>
                      </a:lnTo>
                      <a:lnTo>
                        <a:pt x="461" y="1007"/>
                      </a:lnTo>
                      <a:lnTo>
                        <a:pt x="3481" y="1342"/>
                      </a:lnTo>
                      <a:lnTo>
                        <a:pt x="3481" y="1342"/>
                      </a:lnTo>
                      <a:lnTo>
                        <a:pt x="3565" y="1342"/>
                      </a:lnTo>
                      <a:lnTo>
                        <a:pt x="3565" y="1342"/>
                      </a:lnTo>
                      <a:lnTo>
                        <a:pt x="3732" y="1300"/>
                      </a:lnTo>
                      <a:lnTo>
                        <a:pt x="3900" y="1217"/>
                      </a:lnTo>
                      <a:lnTo>
                        <a:pt x="3984" y="1049"/>
                      </a:lnTo>
                      <a:lnTo>
                        <a:pt x="4068" y="881"/>
                      </a:lnTo>
                      <a:lnTo>
                        <a:pt x="4068" y="881"/>
                      </a:lnTo>
                      <a:lnTo>
                        <a:pt x="4026" y="671"/>
                      </a:lnTo>
                      <a:lnTo>
                        <a:pt x="3942" y="504"/>
                      </a:lnTo>
                      <a:lnTo>
                        <a:pt x="3774" y="378"/>
                      </a:lnTo>
                      <a:lnTo>
                        <a:pt x="3607" y="336"/>
                      </a:lnTo>
                      <a:lnTo>
                        <a:pt x="3607" y="336"/>
                      </a:lnTo>
                      <a:lnTo>
                        <a:pt x="545" y="0"/>
                      </a:lnTo>
                      <a:lnTo>
                        <a:pt x="545" y="0"/>
                      </a:lnTo>
                      <a:lnTo>
                        <a:pt x="503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40" name="Google Shape;312;p17"/>
                <p:cNvSpPr/>
                <p:nvPr/>
              </p:nvSpPr>
              <p:spPr>
                <a:xfrm>
                  <a:off x="4432900" y="3052111"/>
                  <a:ext cx="79031" cy="260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8" h="1343" fill="none" extrusionOk="0">
                      <a:moveTo>
                        <a:pt x="3565" y="1"/>
                      </a:moveTo>
                      <a:lnTo>
                        <a:pt x="3565" y="1"/>
                      </a:lnTo>
                      <a:lnTo>
                        <a:pt x="3481" y="1"/>
                      </a:lnTo>
                      <a:lnTo>
                        <a:pt x="3481" y="1"/>
                      </a:lnTo>
                      <a:lnTo>
                        <a:pt x="461" y="336"/>
                      </a:lnTo>
                      <a:lnTo>
                        <a:pt x="461" y="336"/>
                      </a:lnTo>
                      <a:lnTo>
                        <a:pt x="252" y="378"/>
                      </a:lnTo>
                      <a:lnTo>
                        <a:pt x="126" y="504"/>
                      </a:lnTo>
                      <a:lnTo>
                        <a:pt x="42" y="672"/>
                      </a:lnTo>
                      <a:lnTo>
                        <a:pt x="0" y="882"/>
                      </a:lnTo>
                      <a:lnTo>
                        <a:pt x="0" y="882"/>
                      </a:lnTo>
                      <a:lnTo>
                        <a:pt x="42" y="1049"/>
                      </a:lnTo>
                      <a:lnTo>
                        <a:pt x="168" y="1217"/>
                      </a:lnTo>
                      <a:lnTo>
                        <a:pt x="335" y="1301"/>
                      </a:lnTo>
                      <a:lnTo>
                        <a:pt x="503" y="1343"/>
                      </a:lnTo>
                      <a:lnTo>
                        <a:pt x="503" y="1343"/>
                      </a:lnTo>
                      <a:lnTo>
                        <a:pt x="545" y="1343"/>
                      </a:lnTo>
                      <a:lnTo>
                        <a:pt x="545" y="1343"/>
                      </a:lnTo>
                      <a:lnTo>
                        <a:pt x="3606" y="1049"/>
                      </a:lnTo>
                      <a:lnTo>
                        <a:pt x="3606" y="1049"/>
                      </a:lnTo>
                      <a:lnTo>
                        <a:pt x="3774" y="965"/>
                      </a:lnTo>
                      <a:lnTo>
                        <a:pt x="3942" y="840"/>
                      </a:lnTo>
                      <a:lnTo>
                        <a:pt x="4026" y="672"/>
                      </a:lnTo>
                      <a:lnTo>
                        <a:pt x="4068" y="462"/>
                      </a:lnTo>
                      <a:lnTo>
                        <a:pt x="4068" y="462"/>
                      </a:lnTo>
                      <a:lnTo>
                        <a:pt x="3984" y="294"/>
                      </a:lnTo>
                      <a:lnTo>
                        <a:pt x="3900" y="169"/>
                      </a:lnTo>
                      <a:lnTo>
                        <a:pt x="3732" y="43"/>
                      </a:lnTo>
                      <a:lnTo>
                        <a:pt x="3565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41" name="Google Shape;313;p17"/>
                <p:cNvSpPr/>
                <p:nvPr/>
              </p:nvSpPr>
              <p:spPr>
                <a:xfrm>
                  <a:off x="2538745" y="3045603"/>
                  <a:ext cx="79050" cy="269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385" fill="none" extrusionOk="0">
                      <a:moveTo>
                        <a:pt x="504" y="0"/>
                      </a:moveTo>
                      <a:lnTo>
                        <a:pt x="504" y="0"/>
                      </a:lnTo>
                      <a:lnTo>
                        <a:pt x="336" y="42"/>
                      </a:lnTo>
                      <a:lnTo>
                        <a:pt x="168" y="126"/>
                      </a:lnTo>
                      <a:lnTo>
                        <a:pt x="42" y="294"/>
                      </a:lnTo>
                      <a:lnTo>
                        <a:pt x="0" y="462"/>
                      </a:lnTo>
                      <a:lnTo>
                        <a:pt x="0" y="462"/>
                      </a:lnTo>
                      <a:lnTo>
                        <a:pt x="42" y="671"/>
                      </a:lnTo>
                      <a:lnTo>
                        <a:pt x="126" y="839"/>
                      </a:lnTo>
                      <a:lnTo>
                        <a:pt x="252" y="965"/>
                      </a:lnTo>
                      <a:lnTo>
                        <a:pt x="462" y="1007"/>
                      </a:lnTo>
                      <a:lnTo>
                        <a:pt x="462" y="1007"/>
                      </a:lnTo>
                      <a:lnTo>
                        <a:pt x="3481" y="1384"/>
                      </a:lnTo>
                      <a:lnTo>
                        <a:pt x="3481" y="1384"/>
                      </a:lnTo>
                      <a:lnTo>
                        <a:pt x="3565" y="1384"/>
                      </a:lnTo>
                      <a:lnTo>
                        <a:pt x="3565" y="1384"/>
                      </a:lnTo>
                      <a:lnTo>
                        <a:pt x="3733" y="1342"/>
                      </a:lnTo>
                      <a:lnTo>
                        <a:pt x="3900" y="1259"/>
                      </a:lnTo>
                      <a:lnTo>
                        <a:pt x="3984" y="1091"/>
                      </a:lnTo>
                      <a:lnTo>
                        <a:pt x="4068" y="923"/>
                      </a:lnTo>
                      <a:lnTo>
                        <a:pt x="4068" y="923"/>
                      </a:lnTo>
                      <a:lnTo>
                        <a:pt x="4026" y="713"/>
                      </a:lnTo>
                      <a:lnTo>
                        <a:pt x="3942" y="546"/>
                      </a:lnTo>
                      <a:lnTo>
                        <a:pt x="3817" y="420"/>
                      </a:lnTo>
                      <a:lnTo>
                        <a:pt x="3607" y="378"/>
                      </a:lnTo>
                      <a:lnTo>
                        <a:pt x="3607" y="378"/>
                      </a:lnTo>
                      <a:lnTo>
                        <a:pt x="588" y="0"/>
                      </a:lnTo>
                      <a:lnTo>
                        <a:pt x="588" y="0"/>
                      </a:lnTo>
                      <a:lnTo>
                        <a:pt x="504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42" name="Google Shape;314;p17"/>
                <p:cNvSpPr/>
                <p:nvPr/>
              </p:nvSpPr>
              <p:spPr>
                <a:xfrm>
                  <a:off x="4551017" y="3039891"/>
                  <a:ext cx="79050" cy="260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343" fill="none" extrusionOk="0">
                      <a:moveTo>
                        <a:pt x="3523" y="1"/>
                      </a:moveTo>
                      <a:lnTo>
                        <a:pt x="3523" y="1"/>
                      </a:lnTo>
                      <a:lnTo>
                        <a:pt x="3481" y="1"/>
                      </a:lnTo>
                      <a:lnTo>
                        <a:pt x="3481" y="1"/>
                      </a:lnTo>
                      <a:lnTo>
                        <a:pt x="462" y="336"/>
                      </a:lnTo>
                      <a:lnTo>
                        <a:pt x="462" y="336"/>
                      </a:lnTo>
                      <a:lnTo>
                        <a:pt x="252" y="378"/>
                      </a:lnTo>
                      <a:lnTo>
                        <a:pt x="126" y="504"/>
                      </a:lnTo>
                      <a:lnTo>
                        <a:pt x="1" y="672"/>
                      </a:lnTo>
                      <a:lnTo>
                        <a:pt x="1" y="882"/>
                      </a:lnTo>
                      <a:lnTo>
                        <a:pt x="1" y="882"/>
                      </a:lnTo>
                      <a:lnTo>
                        <a:pt x="43" y="1091"/>
                      </a:lnTo>
                      <a:lnTo>
                        <a:pt x="168" y="1217"/>
                      </a:lnTo>
                      <a:lnTo>
                        <a:pt x="336" y="1301"/>
                      </a:lnTo>
                      <a:lnTo>
                        <a:pt x="504" y="1343"/>
                      </a:lnTo>
                      <a:lnTo>
                        <a:pt x="504" y="1343"/>
                      </a:lnTo>
                      <a:lnTo>
                        <a:pt x="546" y="1343"/>
                      </a:lnTo>
                      <a:lnTo>
                        <a:pt x="546" y="1343"/>
                      </a:lnTo>
                      <a:lnTo>
                        <a:pt x="3607" y="1007"/>
                      </a:lnTo>
                      <a:lnTo>
                        <a:pt x="3607" y="1007"/>
                      </a:lnTo>
                      <a:lnTo>
                        <a:pt x="3775" y="965"/>
                      </a:lnTo>
                      <a:lnTo>
                        <a:pt x="3943" y="840"/>
                      </a:lnTo>
                      <a:lnTo>
                        <a:pt x="4027" y="672"/>
                      </a:lnTo>
                      <a:lnTo>
                        <a:pt x="4068" y="462"/>
                      </a:lnTo>
                      <a:lnTo>
                        <a:pt x="4068" y="462"/>
                      </a:lnTo>
                      <a:lnTo>
                        <a:pt x="3985" y="253"/>
                      </a:lnTo>
                      <a:lnTo>
                        <a:pt x="3901" y="127"/>
                      </a:lnTo>
                      <a:lnTo>
                        <a:pt x="3733" y="43"/>
                      </a:lnTo>
                      <a:lnTo>
                        <a:pt x="3523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43" name="Google Shape;315;p17"/>
                <p:cNvSpPr/>
                <p:nvPr/>
              </p:nvSpPr>
              <p:spPr>
                <a:xfrm>
                  <a:off x="2420609" y="3031751"/>
                  <a:ext cx="79050" cy="269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385" fill="none" extrusionOk="0">
                      <a:moveTo>
                        <a:pt x="504" y="1"/>
                      </a:moveTo>
                      <a:lnTo>
                        <a:pt x="504" y="1"/>
                      </a:lnTo>
                      <a:lnTo>
                        <a:pt x="336" y="1"/>
                      </a:lnTo>
                      <a:lnTo>
                        <a:pt x="169" y="126"/>
                      </a:lnTo>
                      <a:lnTo>
                        <a:pt x="85" y="252"/>
                      </a:lnTo>
                      <a:lnTo>
                        <a:pt x="1" y="420"/>
                      </a:lnTo>
                      <a:lnTo>
                        <a:pt x="1" y="420"/>
                      </a:lnTo>
                      <a:lnTo>
                        <a:pt x="43" y="630"/>
                      </a:lnTo>
                      <a:lnTo>
                        <a:pt x="127" y="797"/>
                      </a:lnTo>
                      <a:lnTo>
                        <a:pt x="252" y="923"/>
                      </a:lnTo>
                      <a:lnTo>
                        <a:pt x="462" y="1007"/>
                      </a:lnTo>
                      <a:lnTo>
                        <a:pt x="462" y="1007"/>
                      </a:lnTo>
                      <a:lnTo>
                        <a:pt x="3481" y="1384"/>
                      </a:lnTo>
                      <a:lnTo>
                        <a:pt x="3481" y="1384"/>
                      </a:lnTo>
                      <a:lnTo>
                        <a:pt x="3565" y="1384"/>
                      </a:lnTo>
                      <a:lnTo>
                        <a:pt x="3565" y="1384"/>
                      </a:lnTo>
                      <a:lnTo>
                        <a:pt x="3733" y="1342"/>
                      </a:lnTo>
                      <a:lnTo>
                        <a:pt x="3901" y="1259"/>
                      </a:lnTo>
                      <a:lnTo>
                        <a:pt x="3985" y="1091"/>
                      </a:lnTo>
                      <a:lnTo>
                        <a:pt x="4069" y="923"/>
                      </a:lnTo>
                      <a:lnTo>
                        <a:pt x="4069" y="923"/>
                      </a:lnTo>
                      <a:lnTo>
                        <a:pt x="4027" y="713"/>
                      </a:lnTo>
                      <a:lnTo>
                        <a:pt x="3943" y="546"/>
                      </a:lnTo>
                      <a:lnTo>
                        <a:pt x="3817" y="420"/>
                      </a:lnTo>
                      <a:lnTo>
                        <a:pt x="3607" y="378"/>
                      </a:lnTo>
                      <a:lnTo>
                        <a:pt x="3607" y="378"/>
                      </a:lnTo>
                      <a:lnTo>
                        <a:pt x="588" y="1"/>
                      </a:lnTo>
                      <a:lnTo>
                        <a:pt x="588" y="1"/>
                      </a:lnTo>
                      <a:lnTo>
                        <a:pt x="504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44" name="Google Shape;316;p17"/>
                <p:cNvSpPr/>
                <p:nvPr/>
              </p:nvSpPr>
              <p:spPr>
                <a:xfrm>
                  <a:off x="4669152" y="3026856"/>
                  <a:ext cx="78235" cy="260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7" h="1343" fill="none" extrusionOk="0">
                      <a:moveTo>
                        <a:pt x="3523" y="1"/>
                      </a:moveTo>
                      <a:lnTo>
                        <a:pt x="3523" y="1"/>
                      </a:lnTo>
                      <a:lnTo>
                        <a:pt x="3481" y="1"/>
                      </a:lnTo>
                      <a:lnTo>
                        <a:pt x="3481" y="1"/>
                      </a:lnTo>
                      <a:lnTo>
                        <a:pt x="462" y="336"/>
                      </a:lnTo>
                      <a:lnTo>
                        <a:pt x="462" y="336"/>
                      </a:lnTo>
                      <a:lnTo>
                        <a:pt x="252" y="378"/>
                      </a:lnTo>
                      <a:lnTo>
                        <a:pt x="84" y="504"/>
                      </a:lnTo>
                      <a:lnTo>
                        <a:pt x="0" y="714"/>
                      </a:lnTo>
                      <a:lnTo>
                        <a:pt x="0" y="882"/>
                      </a:lnTo>
                      <a:lnTo>
                        <a:pt x="0" y="882"/>
                      </a:lnTo>
                      <a:lnTo>
                        <a:pt x="42" y="1091"/>
                      </a:lnTo>
                      <a:lnTo>
                        <a:pt x="168" y="1217"/>
                      </a:lnTo>
                      <a:lnTo>
                        <a:pt x="336" y="1301"/>
                      </a:lnTo>
                      <a:lnTo>
                        <a:pt x="504" y="1343"/>
                      </a:lnTo>
                      <a:lnTo>
                        <a:pt x="504" y="1343"/>
                      </a:lnTo>
                      <a:lnTo>
                        <a:pt x="546" y="1343"/>
                      </a:lnTo>
                      <a:lnTo>
                        <a:pt x="546" y="1343"/>
                      </a:lnTo>
                      <a:lnTo>
                        <a:pt x="3607" y="1007"/>
                      </a:lnTo>
                      <a:lnTo>
                        <a:pt x="3607" y="1007"/>
                      </a:lnTo>
                      <a:lnTo>
                        <a:pt x="3775" y="924"/>
                      </a:lnTo>
                      <a:lnTo>
                        <a:pt x="3942" y="798"/>
                      </a:lnTo>
                      <a:lnTo>
                        <a:pt x="4026" y="630"/>
                      </a:lnTo>
                      <a:lnTo>
                        <a:pt x="4026" y="420"/>
                      </a:lnTo>
                      <a:lnTo>
                        <a:pt x="4026" y="420"/>
                      </a:lnTo>
                      <a:lnTo>
                        <a:pt x="3984" y="253"/>
                      </a:lnTo>
                      <a:lnTo>
                        <a:pt x="3858" y="127"/>
                      </a:lnTo>
                      <a:lnTo>
                        <a:pt x="3733" y="1"/>
                      </a:lnTo>
                      <a:lnTo>
                        <a:pt x="3523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45" name="Google Shape;317;p17"/>
                <p:cNvSpPr/>
                <p:nvPr/>
              </p:nvSpPr>
              <p:spPr>
                <a:xfrm>
                  <a:off x="1995351" y="3025243"/>
                  <a:ext cx="48899" cy="717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7" h="3691" fill="none" extrusionOk="0">
                      <a:moveTo>
                        <a:pt x="504" y="0"/>
                      </a:moveTo>
                      <a:lnTo>
                        <a:pt x="504" y="0"/>
                      </a:lnTo>
                      <a:lnTo>
                        <a:pt x="378" y="0"/>
                      </a:lnTo>
                      <a:lnTo>
                        <a:pt x="252" y="42"/>
                      </a:lnTo>
                      <a:lnTo>
                        <a:pt x="252" y="42"/>
                      </a:lnTo>
                      <a:lnTo>
                        <a:pt x="126" y="210"/>
                      </a:lnTo>
                      <a:lnTo>
                        <a:pt x="0" y="377"/>
                      </a:lnTo>
                      <a:lnTo>
                        <a:pt x="0" y="545"/>
                      </a:lnTo>
                      <a:lnTo>
                        <a:pt x="42" y="755"/>
                      </a:lnTo>
                      <a:lnTo>
                        <a:pt x="42" y="755"/>
                      </a:lnTo>
                      <a:lnTo>
                        <a:pt x="797" y="2097"/>
                      </a:lnTo>
                      <a:lnTo>
                        <a:pt x="1552" y="3439"/>
                      </a:lnTo>
                      <a:lnTo>
                        <a:pt x="1552" y="3439"/>
                      </a:lnTo>
                      <a:lnTo>
                        <a:pt x="1636" y="3523"/>
                      </a:lnTo>
                      <a:lnTo>
                        <a:pt x="1762" y="3607"/>
                      </a:lnTo>
                      <a:lnTo>
                        <a:pt x="1887" y="3648"/>
                      </a:lnTo>
                      <a:lnTo>
                        <a:pt x="2013" y="3690"/>
                      </a:lnTo>
                      <a:lnTo>
                        <a:pt x="2013" y="3690"/>
                      </a:lnTo>
                      <a:lnTo>
                        <a:pt x="2139" y="3648"/>
                      </a:lnTo>
                      <a:lnTo>
                        <a:pt x="2265" y="3607"/>
                      </a:lnTo>
                      <a:lnTo>
                        <a:pt x="2265" y="3607"/>
                      </a:lnTo>
                      <a:lnTo>
                        <a:pt x="2391" y="3481"/>
                      </a:lnTo>
                      <a:lnTo>
                        <a:pt x="2475" y="3313"/>
                      </a:lnTo>
                      <a:lnTo>
                        <a:pt x="2516" y="3103"/>
                      </a:lnTo>
                      <a:lnTo>
                        <a:pt x="2433" y="2894"/>
                      </a:lnTo>
                      <a:lnTo>
                        <a:pt x="2433" y="2894"/>
                      </a:lnTo>
                      <a:lnTo>
                        <a:pt x="1678" y="1594"/>
                      </a:lnTo>
                      <a:lnTo>
                        <a:pt x="965" y="252"/>
                      </a:lnTo>
                      <a:lnTo>
                        <a:pt x="965" y="252"/>
                      </a:lnTo>
                      <a:lnTo>
                        <a:pt x="881" y="168"/>
                      </a:lnTo>
                      <a:lnTo>
                        <a:pt x="755" y="84"/>
                      </a:lnTo>
                      <a:lnTo>
                        <a:pt x="629" y="0"/>
                      </a:lnTo>
                      <a:lnTo>
                        <a:pt x="504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46" name="Google Shape;318;p17"/>
                <p:cNvSpPr/>
                <p:nvPr/>
              </p:nvSpPr>
              <p:spPr>
                <a:xfrm>
                  <a:off x="2303309" y="3015452"/>
                  <a:ext cx="78215" cy="277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6" h="1427" fill="none" extrusionOk="0">
                      <a:moveTo>
                        <a:pt x="503" y="1"/>
                      </a:moveTo>
                      <a:lnTo>
                        <a:pt x="503" y="1"/>
                      </a:lnTo>
                      <a:lnTo>
                        <a:pt x="336" y="43"/>
                      </a:lnTo>
                      <a:lnTo>
                        <a:pt x="168" y="127"/>
                      </a:lnTo>
                      <a:lnTo>
                        <a:pt x="84" y="252"/>
                      </a:lnTo>
                      <a:lnTo>
                        <a:pt x="0" y="462"/>
                      </a:lnTo>
                      <a:lnTo>
                        <a:pt x="0" y="462"/>
                      </a:lnTo>
                      <a:lnTo>
                        <a:pt x="42" y="630"/>
                      </a:lnTo>
                      <a:lnTo>
                        <a:pt x="126" y="840"/>
                      </a:lnTo>
                      <a:lnTo>
                        <a:pt x="252" y="965"/>
                      </a:lnTo>
                      <a:lnTo>
                        <a:pt x="461" y="1007"/>
                      </a:lnTo>
                      <a:lnTo>
                        <a:pt x="461" y="1007"/>
                      </a:lnTo>
                      <a:lnTo>
                        <a:pt x="3481" y="1427"/>
                      </a:lnTo>
                      <a:lnTo>
                        <a:pt x="3481" y="1427"/>
                      </a:lnTo>
                      <a:lnTo>
                        <a:pt x="3523" y="1427"/>
                      </a:lnTo>
                      <a:lnTo>
                        <a:pt x="3523" y="1427"/>
                      </a:lnTo>
                      <a:lnTo>
                        <a:pt x="3732" y="1427"/>
                      </a:lnTo>
                      <a:lnTo>
                        <a:pt x="3858" y="1301"/>
                      </a:lnTo>
                      <a:lnTo>
                        <a:pt x="3984" y="1175"/>
                      </a:lnTo>
                      <a:lnTo>
                        <a:pt x="4026" y="1007"/>
                      </a:lnTo>
                      <a:lnTo>
                        <a:pt x="4026" y="1007"/>
                      </a:lnTo>
                      <a:lnTo>
                        <a:pt x="4026" y="798"/>
                      </a:lnTo>
                      <a:lnTo>
                        <a:pt x="3942" y="630"/>
                      </a:lnTo>
                      <a:lnTo>
                        <a:pt x="3774" y="504"/>
                      </a:lnTo>
                      <a:lnTo>
                        <a:pt x="3606" y="420"/>
                      </a:lnTo>
                      <a:lnTo>
                        <a:pt x="3606" y="420"/>
                      </a:lnTo>
                      <a:lnTo>
                        <a:pt x="587" y="1"/>
                      </a:lnTo>
                      <a:lnTo>
                        <a:pt x="587" y="1"/>
                      </a:lnTo>
                      <a:lnTo>
                        <a:pt x="503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47" name="Google Shape;319;p17"/>
                <p:cNvSpPr/>
                <p:nvPr/>
              </p:nvSpPr>
              <p:spPr>
                <a:xfrm>
                  <a:off x="4787288" y="3012208"/>
                  <a:ext cx="78215" cy="268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6" h="1384" fill="none" extrusionOk="0">
                      <a:moveTo>
                        <a:pt x="3523" y="0"/>
                      </a:moveTo>
                      <a:lnTo>
                        <a:pt x="3523" y="0"/>
                      </a:lnTo>
                      <a:lnTo>
                        <a:pt x="3439" y="42"/>
                      </a:lnTo>
                      <a:lnTo>
                        <a:pt x="3439" y="42"/>
                      </a:lnTo>
                      <a:lnTo>
                        <a:pt x="419" y="378"/>
                      </a:lnTo>
                      <a:lnTo>
                        <a:pt x="419" y="378"/>
                      </a:lnTo>
                      <a:lnTo>
                        <a:pt x="252" y="461"/>
                      </a:lnTo>
                      <a:lnTo>
                        <a:pt x="84" y="587"/>
                      </a:lnTo>
                      <a:lnTo>
                        <a:pt x="0" y="755"/>
                      </a:lnTo>
                      <a:lnTo>
                        <a:pt x="0" y="965"/>
                      </a:lnTo>
                      <a:lnTo>
                        <a:pt x="0" y="965"/>
                      </a:lnTo>
                      <a:lnTo>
                        <a:pt x="42" y="1132"/>
                      </a:lnTo>
                      <a:lnTo>
                        <a:pt x="168" y="1258"/>
                      </a:lnTo>
                      <a:lnTo>
                        <a:pt x="294" y="1384"/>
                      </a:lnTo>
                      <a:lnTo>
                        <a:pt x="503" y="1384"/>
                      </a:lnTo>
                      <a:lnTo>
                        <a:pt x="503" y="1384"/>
                      </a:lnTo>
                      <a:lnTo>
                        <a:pt x="545" y="1384"/>
                      </a:lnTo>
                      <a:lnTo>
                        <a:pt x="545" y="1384"/>
                      </a:lnTo>
                      <a:lnTo>
                        <a:pt x="3565" y="1048"/>
                      </a:lnTo>
                      <a:lnTo>
                        <a:pt x="3565" y="1048"/>
                      </a:lnTo>
                      <a:lnTo>
                        <a:pt x="3774" y="965"/>
                      </a:lnTo>
                      <a:lnTo>
                        <a:pt x="3900" y="839"/>
                      </a:lnTo>
                      <a:lnTo>
                        <a:pt x="4026" y="671"/>
                      </a:lnTo>
                      <a:lnTo>
                        <a:pt x="4026" y="461"/>
                      </a:lnTo>
                      <a:lnTo>
                        <a:pt x="4026" y="461"/>
                      </a:lnTo>
                      <a:lnTo>
                        <a:pt x="3984" y="294"/>
                      </a:lnTo>
                      <a:lnTo>
                        <a:pt x="3858" y="168"/>
                      </a:lnTo>
                      <a:lnTo>
                        <a:pt x="3690" y="42"/>
                      </a:lnTo>
                      <a:lnTo>
                        <a:pt x="3523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48" name="Google Shape;320;p17"/>
                <p:cNvSpPr/>
                <p:nvPr/>
              </p:nvSpPr>
              <p:spPr>
                <a:xfrm>
                  <a:off x="2185989" y="2998356"/>
                  <a:ext cx="78235" cy="285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7" h="1468" fill="none" extrusionOk="0">
                      <a:moveTo>
                        <a:pt x="504" y="0"/>
                      </a:moveTo>
                      <a:lnTo>
                        <a:pt x="504" y="0"/>
                      </a:lnTo>
                      <a:lnTo>
                        <a:pt x="336" y="42"/>
                      </a:lnTo>
                      <a:lnTo>
                        <a:pt x="168" y="126"/>
                      </a:lnTo>
                      <a:lnTo>
                        <a:pt x="84" y="252"/>
                      </a:lnTo>
                      <a:lnTo>
                        <a:pt x="0" y="420"/>
                      </a:lnTo>
                      <a:lnTo>
                        <a:pt x="0" y="420"/>
                      </a:lnTo>
                      <a:lnTo>
                        <a:pt x="0" y="629"/>
                      </a:lnTo>
                      <a:lnTo>
                        <a:pt x="84" y="797"/>
                      </a:lnTo>
                      <a:lnTo>
                        <a:pt x="252" y="965"/>
                      </a:lnTo>
                      <a:lnTo>
                        <a:pt x="420" y="1007"/>
                      </a:lnTo>
                      <a:lnTo>
                        <a:pt x="420" y="1007"/>
                      </a:lnTo>
                      <a:lnTo>
                        <a:pt x="3439" y="1468"/>
                      </a:lnTo>
                      <a:lnTo>
                        <a:pt x="3439" y="1468"/>
                      </a:lnTo>
                      <a:lnTo>
                        <a:pt x="3523" y="1468"/>
                      </a:lnTo>
                      <a:lnTo>
                        <a:pt x="3523" y="1468"/>
                      </a:lnTo>
                      <a:lnTo>
                        <a:pt x="3691" y="1426"/>
                      </a:lnTo>
                      <a:lnTo>
                        <a:pt x="3858" y="1342"/>
                      </a:lnTo>
                      <a:lnTo>
                        <a:pt x="3984" y="1216"/>
                      </a:lnTo>
                      <a:lnTo>
                        <a:pt x="4026" y="1049"/>
                      </a:lnTo>
                      <a:lnTo>
                        <a:pt x="4026" y="1049"/>
                      </a:lnTo>
                      <a:lnTo>
                        <a:pt x="4026" y="839"/>
                      </a:lnTo>
                      <a:lnTo>
                        <a:pt x="3942" y="671"/>
                      </a:lnTo>
                      <a:lnTo>
                        <a:pt x="3816" y="545"/>
                      </a:lnTo>
                      <a:lnTo>
                        <a:pt x="3607" y="461"/>
                      </a:lnTo>
                      <a:lnTo>
                        <a:pt x="3607" y="461"/>
                      </a:lnTo>
                      <a:lnTo>
                        <a:pt x="587" y="0"/>
                      </a:lnTo>
                      <a:lnTo>
                        <a:pt x="587" y="0"/>
                      </a:lnTo>
                      <a:lnTo>
                        <a:pt x="504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49" name="Google Shape;321;p17"/>
                <p:cNvSpPr/>
                <p:nvPr/>
              </p:nvSpPr>
              <p:spPr>
                <a:xfrm>
                  <a:off x="4904589" y="2998356"/>
                  <a:ext cx="79050" cy="269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385" fill="none" extrusionOk="0">
                      <a:moveTo>
                        <a:pt x="3523" y="0"/>
                      </a:moveTo>
                      <a:lnTo>
                        <a:pt x="3523" y="0"/>
                      </a:lnTo>
                      <a:lnTo>
                        <a:pt x="3481" y="0"/>
                      </a:lnTo>
                      <a:lnTo>
                        <a:pt x="462" y="378"/>
                      </a:lnTo>
                      <a:lnTo>
                        <a:pt x="462" y="378"/>
                      </a:lnTo>
                      <a:lnTo>
                        <a:pt x="252" y="420"/>
                      </a:lnTo>
                      <a:lnTo>
                        <a:pt x="127" y="545"/>
                      </a:lnTo>
                      <a:lnTo>
                        <a:pt x="43" y="755"/>
                      </a:lnTo>
                      <a:lnTo>
                        <a:pt x="1" y="923"/>
                      </a:lnTo>
                      <a:lnTo>
                        <a:pt x="1" y="923"/>
                      </a:lnTo>
                      <a:lnTo>
                        <a:pt x="43" y="1132"/>
                      </a:lnTo>
                      <a:lnTo>
                        <a:pt x="169" y="1258"/>
                      </a:lnTo>
                      <a:lnTo>
                        <a:pt x="336" y="1342"/>
                      </a:lnTo>
                      <a:lnTo>
                        <a:pt x="504" y="1384"/>
                      </a:lnTo>
                      <a:lnTo>
                        <a:pt x="504" y="1384"/>
                      </a:lnTo>
                      <a:lnTo>
                        <a:pt x="588" y="1384"/>
                      </a:lnTo>
                      <a:lnTo>
                        <a:pt x="3607" y="1007"/>
                      </a:lnTo>
                      <a:lnTo>
                        <a:pt x="3607" y="1007"/>
                      </a:lnTo>
                      <a:lnTo>
                        <a:pt x="3817" y="965"/>
                      </a:lnTo>
                      <a:lnTo>
                        <a:pt x="3943" y="839"/>
                      </a:lnTo>
                      <a:lnTo>
                        <a:pt x="4027" y="629"/>
                      </a:lnTo>
                      <a:lnTo>
                        <a:pt x="4069" y="461"/>
                      </a:lnTo>
                      <a:lnTo>
                        <a:pt x="4069" y="461"/>
                      </a:lnTo>
                      <a:lnTo>
                        <a:pt x="3985" y="252"/>
                      </a:lnTo>
                      <a:lnTo>
                        <a:pt x="3859" y="126"/>
                      </a:lnTo>
                      <a:lnTo>
                        <a:pt x="3733" y="42"/>
                      </a:lnTo>
                      <a:lnTo>
                        <a:pt x="3523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50" name="Google Shape;322;p17"/>
                <p:cNvSpPr/>
                <p:nvPr/>
              </p:nvSpPr>
              <p:spPr>
                <a:xfrm>
                  <a:off x="5022724" y="2983689"/>
                  <a:ext cx="78235" cy="269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7" h="1385" fill="none" extrusionOk="0">
                      <a:moveTo>
                        <a:pt x="3523" y="0"/>
                      </a:moveTo>
                      <a:lnTo>
                        <a:pt x="3523" y="0"/>
                      </a:lnTo>
                      <a:lnTo>
                        <a:pt x="3439" y="42"/>
                      </a:lnTo>
                      <a:lnTo>
                        <a:pt x="420" y="378"/>
                      </a:lnTo>
                      <a:lnTo>
                        <a:pt x="420" y="378"/>
                      </a:lnTo>
                      <a:lnTo>
                        <a:pt x="252" y="462"/>
                      </a:lnTo>
                      <a:lnTo>
                        <a:pt x="84" y="587"/>
                      </a:lnTo>
                      <a:lnTo>
                        <a:pt x="0" y="755"/>
                      </a:lnTo>
                      <a:lnTo>
                        <a:pt x="0" y="965"/>
                      </a:lnTo>
                      <a:lnTo>
                        <a:pt x="0" y="965"/>
                      </a:lnTo>
                      <a:lnTo>
                        <a:pt x="42" y="1133"/>
                      </a:lnTo>
                      <a:lnTo>
                        <a:pt x="168" y="1258"/>
                      </a:lnTo>
                      <a:lnTo>
                        <a:pt x="294" y="1384"/>
                      </a:lnTo>
                      <a:lnTo>
                        <a:pt x="504" y="1384"/>
                      </a:lnTo>
                      <a:lnTo>
                        <a:pt x="504" y="1384"/>
                      </a:lnTo>
                      <a:lnTo>
                        <a:pt x="546" y="1384"/>
                      </a:lnTo>
                      <a:lnTo>
                        <a:pt x="3565" y="1049"/>
                      </a:lnTo>
                      <a:lnTo>
                        <a:pt x="3565" y="1049"/>
                      </a:lnTo>
                      <a:lnTo>
                        <a:pt x="3775" y="965"/>
                      </a:lnTo>
                      <a:lnTo>
                        <a:pt x="3900" y="839"/>
                      </a:lnTo>
                      <a:lnTo>
                        <a:pt x="3984" y="671"/>
                      </a:lnTo>
                      <a:lnTo>
                        <a:pt x="4026" y="462"/>
                      </a:lnTo>
                      <a:lnTo>
                        <a:pt x="4026" y="462"/>
                      </a:lnTo>
                      <a:lnTo>
                        <a:pt x="3984" y="294"/>
                      </a:lnTo>
                      <a:lnTo>
                        <a:pt x="3859" y="126"/>
                      </a:lnTo>
                      <a:lnTo>
                        <a:pt x="3691" y="42"/>
                      </a:lnTo>
                      <a:lnTo>
                        <a:pt x="3523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51" name="Google Shape;323;p17"/>
                <p:cNvSpPr/>
                <p:nvPr/>
              </p:nvSpPr>
              <p:spPr>
                <a:xfrm>
                  <a:off x="2069485" y="2980425"/>
                  <a:ext cx="77419" cy="285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85" h="1469" fill="none" extrusionOk="0">
                      <a:moveTo>
                        <a:pt x="462" y="1"/>
                      </a:moveTo>
                      <a:lnTo>
                        <a:pt x="462" y="1"/>
                      </a:lnTo>
                      <a:lnTo>
                        <a:pt x="294" y="1"/>
                      </a:lnTo>
                      <a:lnTo>
                        <a:pt x="168" y="84"/>
                      </a:lnTo>
                      <a:lnTo>
                        <a:pt x="42" y="252"/>
                      </a:lnTo>
                      <a:lnTo>
                        <a:pt x="0" y="420"/>
                      </a:lnTo>
                      <a:lnTo>
                        <a:pt x="0" y="420"/>
                      </a:lnTo>
                      <a:lnTo>
                        <a:pt x="0" y="630"/>
                      </a:lnTo>
                      <a:lnTo>
                        <a:pt x="84" y="797"/>
                      </a:lnTo>
                      <a:lnTo>
                        <a:pt x="210" y="923"/>
                      </a:lnTo>
                      <a:lnTo>
                        <a:pt x="420" y="1007"/>
                      </a:lnTo>
                      <a:lnTo>
                        <a:pt x="420" y="1007"/>
                      </a:lnTo>
                      <a:lnTo>
                        <a:pt x="3397" y="1468"/>
                      </a:lnTo>
                      <a:lnTo>
                        <a:pt x="3397" y="1468"/>
                      </a:lnTo>
                      <a:lnTo>
                        <a:pt x="3481" y="1468"/>
                      </a:lnTo>
                      <a:lnTo>
                        <a:pt x="3481" y="1468"/>
                      </a:lnTo>
                      <a:lnTo>
                        <a:pt x="3691" y="1468"/>
                      </a:lnTo>
                      <a:lnTo>
                        <a:pt x="3817" y="1343"/>
                      </a:lnTo>
                      <a:lnTo>
                        <a:pt x="3942" y="1217"/>
                      </a:lnTo>
                      <a:lnTo>
                        <a:pt x="3984" y="1049"/>
                      </a:lnTo>
                      <a:lnTo>
                        <a:pt x="3984" y="1049"/>
                      </a:lnTo>
                      <a:lnTo>
                        <a:pt x="3984" y="839"/>
                      </a:lnTo>
                      <a:lnTo>
                        <a:pt x="3900" y="672"/>
                      </a:lnTo>
                      <a:lnTo>
                        <a:pt x="3775" y="546"/>
                      </a:lnTo>
                      <a:lnTo>
                        <a:pt x="3565" y="462"/>
                      </a:lnTo>
                      <a:lnTo>
                        <a:pt x="3565" y="462"/>
                      </a:lnTo>
                      <a:lnTo>
                        <a:pt x="546" y="1"/>
                      </a:lnTo>
                      <a:lnTo>
                        <a:pt x="546" y="1"/>
                      </a:lnTo>
                      <a:lnTo>
                        <a:pt x="462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52" name="Google Shape;324;p17"/>
                <p:cNvSpPr/>
                <p:nvPr/>
              </p:nvSpPr>
              <p:spPr>
                <a:xfrm>
                  <a:off x="5140044" y="2969837"/>
                  <a:ext cx="78235" cy="269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7" h="1385" fill="none" extrusionOk="0">
                      <a:moveTo>
                        <a:pt x="3523" y="0"/>
                      </a:moveTo>
                      <a:lnTo>
                        <a:pt x="3523" y="0"/>
                      </a:lnTo>
                      <a:lnTo>
                        <a:pt x="3481" y="0"/>
                      </a:lnTo>
                      <a:lnTo>
                        <a:pt x="462" y="378"/>
                      </a:lnTo>
                      <a:lnTo>
                        <a:pt x="462" y="378"/>
                      </a:lnTo>
                      <a:lnTo>
                        <a:pt x="252" y="420"/>
                      </a:lnTo>
                      <a:lnTo>
                        <a:pt x="84" y="546"/>
                      </a:lnTo>
                      <a:lnTo>
                        <a:pt x="0" y="713"/>
                      </a:lnTo>
                      <a:lnTo>
                        <a:pt x="0" y="923"/>
                      </a:lnTo>
                      <a:lnTo>
                        <a:pt x="0" y="923"/>
                      </a:lnTo>
                      <a:lnTo>
                        <a:pt x="42" y="1133"/>
                      </a:lnTo>
                      <a:lnTo>
                        <a:pt x="168" y="1258"/>
                      </a:lnTo>
                      <a:lnTo>
                        <a:pt x="336" y="1342"/>
                      </a:lnTo>
                      <a:lnTo>
                        <a:pt x="503" y="1384"/>
                      </a:lnTo>
                      <a:lnTo>
                        <a:pt x="503" y="1384"/>
                      </a:lnTo>
                      <a:lnTo>
                        <a:pt x="545" y="1384"/>
                      </a:lnTo>
                      <a:lnTo>
                        <a:pt x="3607" y="1007"/>
                      </a:lnTo>
                      <a:lnTo>
                        <a:pt x="3607" y="1007"/>
                      </a:lnTo>
                      <a:lnTo>
                        <a:pt x="3774" y="965"/>
                      </a:lnTo>
                      <a:lnTo>
                        <a:pt x="3942" y="839"/>
                      </a:lnTo>
                      <a:lnTo>
                        <a:pt x="4026" y="671"/>
                      </a:lnTo>
                      <a:lnTo>
                        <a:pt x="4026" y="462"/>
                      </a:lnTo>
                      <a:lnTo>
                        <a:pt x="4026" y="462"/>
                      </a:lnTo>
                      <a:lnTo>
                        <a:pt x="3984" y="294"/>
                      </a:lnTo>
                      <a:lnTo>
                        <a:pt x="3858" y="126"/>
                      </a:lnTo>
                      <a:lnTo>
                        <a:pt x="3732" y="42"/>
                      </a:lnTo>
                      <a:lnTo>
                        <a:pt x="3523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53" name="Google Shape;325;p17"/>
                <p:cNvSpPr/>
                <p:nvPr/>
              </p:nvSpPr>
              <p:spPr>
                <a:xfrm>
                  <a:off x="7347849" y="2966573"/>
                  <a:ext cx="19563" cy="79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7" h="4069" fill="none" extrusionOk="0">
                      <a:moveTo>
                        <a:pt x="503" y="1"/>
                      </a:moveTo>
                      <a:lnTo>
                        <a:pt x="503" y="1"/>
                      </a:lnTo>
                      <a:lnTo>
                        <a:pt x="294" y="43"/>
                      </a:lnTo>
                      <a:lnTo>
                        <a:pt x="168" y="168"/>
                      </a:lnTo>
                      <a:lnTo>
                        <a:pt x="42" y="294"/>
                      </a:lnTo>
                      <a:lnTo>
                        <a:pt x="0" y="504"/>
                      </a:lnTo>
                      <a:lnTo>
                        <a:pt x="0" y="3565"/>
                      </a:lnTo>
                      <a:lnTo>
                        <a:pt x="0" y="3565"/>
                      </a:lnTo>
                      <a:lnTo>
                        <a:pt x="42" y="3775"/>
                      </a:lnTo>
                      <a:lnTo>
                        <a:pt x="168" y="3943"/>
                      </a:lnTo>
                      <a:lnTo>
                        <a:pt x="294" y="4027"/>
                      </a:lnTo>
                      <a:lnTo>
                        <a:pt x="503" y="4068"/>
                      </a:lnTo>
                      <a:lnTo>
                        <a:pt x="503" y="4068"/>
                      </a:lnTo>
                      <a:lnTo>
                        <a:pt x="713" y="4027"/>
                      </a:lnTo>
                      <a:lnTo>
                        <a:pt x="881" y="3943"/>
                      </a:lnTo>
                      <a:lnTo>
                        <a:pt x="965" y="3775"/>
                      </a:lnTo>
                      <a:lnTo>
                        <a:pt x="1006" y="3565"/>
                      </a:lnTo>
                      <a:lnTo>
                        <a:pt x="1006" y="504"/>
                      </a:lnTo>
                      <a:lnTo>
                        <a:pt x="1006" y="504"/>
                      </a:lnTo>
                      <a:lnTo>
                        <a:pt x="965" y="294"/>
                      </a:lnTo>
                      <a:lnTo>
                        <a:pt x="881" y="168"/>
                      </a:lnTo>
                      <a:lnTo>
                        <a:pt x="713" y="43"/>
                      </a:lnTo>
                      <a:lnTo>
                        <a:pt x="503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54" name="Google Shape;326;p17"/>
                <p:cNvSpPr/>
                <p:nvPr/>
              </p:nvSpPr>
              <p:spPr>
                <a:xfrm>
                  <a:off x="1963569" y="2962513"/>
                  <a:ext cx="66831" cy="301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40" h="1552" fill="none" extrusionOk="0">
                      <a:moveTo>
                        <a:pt x="504" y="0"/>
                      </a:moveTo>
                      <a:lnTo>
                        <a:pt x="504" y="0"/>
                      </a:lnTo>
                      <a:lnTo>
                        <a:pt x="378" y="0"/>
                      </a:lnTo>
                      <a:lnTo>
                        <a:pt x="252" y="42"/>
                      </a:lnTo>
                      <a:lnTo>
                        <a:pt x="169" y="126"/>
                      </a:lnTo>
                      <a:lnTo>
                        <a:pt x="85" y="210"/>
                      </a:lnTo>
                      <a:lnTo>
                        <a:pt x="85" y="210"/>
                      </a:lnTo>
                      <a:lnTo>
                        <a:pt x="1" y="335"/>
                      </a:lnTo>
                      <a:lnTo>
                        <a:pt x="1" y="461"/>
                      </a:lnTo>
                      <a:lnTo>
                        <a:pt x="1" y="587"/>
                      </a:lnTo>
                      <a:lnTo>
                        <a:pt x="43" y="713"/>
                      </a:lnTo>
                      <a:lnTo>
                        <a:pt x="294" y="1258"/>
                      </a:lnTo>
                      <a:lnTo>
                        <a:pt x="294" y="1258"/>
                      </a:lnTo>
                      <a:lnTo>
                        <a:pt x="378" y="1384"/>
                      </a:lnTo>
                      <a:lnTo>
                        <a:pt x="462" y="1468"/>
                      </a:lnTo>
                      <a:lnTo>
                        <a:pt x="588" y="1510"/>
                      </a:lnTo>
                      <a:lnTo>
                        <a:pt x="756" y="1552"/>
                      </a:lnTo>
                      <a:lnTo>
                        <a:pt x="756" y="1552"/>
                      </a:lnTo>
                      <a:lnTo>
                        <a:pt x="840" y="1510"/>
                      </a:lnTo>
                      <a:lnTo>
                        <a:pt x="965" y="1468"/>
                      </a:lnTo>
                      <a:lnTo>
                        <a:pt x="965" y="1468"/>
                      </a:lnTo>
                      <a:lnTo>
                        <a:pt x="1049" y="1426"/>
                      </a:lnTo>
                      <a:lnTo>
                        <a:pt x="1133" y="1342"/>
                      </a:lnTo>
                      <a:lnTo>
                        <a:pt x="1259" y="1132"/>
                      </a:lnTo>
                      <a:lnTo>
                        <a:pt x="1259" y="1132"/>
                      </a:lnTo>
                      <a:lnTo>
                        <a:pt x="2852" y="1426"/>
                      </a:lnTo>
                      <a:lnTo>
                        <a:pt x="2852" y="1426"/>
                      </a:lnTo>
                      <a:lnTo>
                        <a:pt x="2936" y="1426"/>
                      </a:lnTo>
                      <a:lnTo>
                        <a:pt x="2936" y="1426"/>
                      </a:lnTo>
                      <a:lnTo>
                        <a:pt x="3104" y="1384"/>
                      </a:lnTo>
                      <a:lnTo>
                        <a:pt x="3230" y="1300"/>
                      </a:lnTo>
                      <a:lnTo>
                        <a:pt x="3356" y="1174"/>
                      </a:lnTo>
                      <a:lnTo>
                        <a:pt x="3440" y="1006"/>
                      </a:lnTo>
                      <a:lnTo>
                        <a:pt x="3440" y="1006"/>
                      </a:lnTo>
                      <a:lnTo>
                        <a:pt x="3440" y="797"/>
                      </a:lnTo>
                      <a:lnTo>
                        <a:pt x="3356" y="629"/>
                      </a:lnTo>
                      <a:lnTo>
                        <a:pt x="3188" y="503"/>
                      </a:lnTo>
                      <a:lnTo>
                        <a:pt x="3020" y="419"/>
                      </a:lnTo>
                      <a:lnTo>
                        <a:pt x="3020" y="419"/>
                      </a:lnTo>
                      <a:lnTo>
                        <a:pt x="588" y="0"/>
                      </a:lnTo>
                      <a:lnTo>
                        <a:pt x="588" y="0"/>
                      </a:lnTo>
                      <a:lnTo>
                        <a:pt x="504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55" name="Google Shape;327;p17"/>
                <p:cNvSpPr/>
                <p:nvPr/>
              </p:nvSpPr>
              <p:spPr>
                <a:xfrm>
                  <a:off x="5257345" y="2955986"/>
                  <a:ext cx="79050" cy="269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385" fill="none" extrusionOk="0">
                      <a:moveTo>
                        <a:pt x="3565" y="1"/>
                      </a:moveTo>
                      <a:lnTo>
                        <a:pt x="3565" y="1"/>
                      </a:lnTo>
                      <a:lnTo>
                        <a:pt x="3482" y="1"/>
                      </a:lnTo>
                      <a:lnTo>
                        <a:pt x="3482" y="1"/>
                      </a:lnTo>
                      <a:lnTo>
                        <a:pt x="462" y="378"/>
                      </a:lnTo>
                      <a:lnTo>
                        <a:pt x="462" y="378"/>
                      </a:lnTo>
                      <a:lnTo>
                        <a:pt x="253" y="420"/>
                      </a:lnTo>
                      <a:lnTo>
                        <a:pt x="127" y="546"/>
                      </a:lnTo>
                      <a:lnTo>
                        <a:pt x="43" y="713"/>
                      </a:lnTo>
                      <a:lnTo>
                        <a:pt x="1" y="923"/>
                      </a:lnTo>
                      <a:lnTo>
                        <a:pt x="1" y="923"/>
                      </a:lnTo>
                      <a:lnTo>
                        <a:pt x="85" y="1091"/>
                      </a:lnTo>
                      <a:lnTo>
                        <a:pt x="169" y="1259"/>
                      </a:lnTo>
                      <a:lnTo>
                        <a:pt x="336" y="1342"/>
                      </a:lnTo>
                      <a:lnTo>
                        <a:pt x="504" y="1384"/>
                      </a:lnTo>
                      <a:lnTo>
                        <a:pt x="504" y="1384"/>
                      </a:lnTo>
                      <a:lnTo>
                        <a:pt x="588" y="1384"/>
                      </a:lnTo>
                      <a:lnTo>
                        <a:pt x="588" y="1384"/>
                      </a:lnTo>
                      <a:lnTo>
                        <a:pt x="3607" y="1007"/>
                      </a:lnTo>
                      <a:lnTo>
                        <a:pt x="3607" y="1007"/>
                      </a:lnTo>
                      <a:lnTo>
                        <a:pt x="3817" y="965"/>
                      </a:lnTo>
                      <a:lnTo>
                        <a:pt x="3943" y="839"/>
                      </a:lnTo>
                      <a:lnTo>
                        <a:pt x="4027" y="671"/>
                      </a:lnTo>
                      <a:lnTo>
                        <a:pt x="4069" y="462"/>
                      </a:lnTo>
                      <a:lnTo>
                        <a:pt x="4069" y="462"/>
                      </a:lnTo>
                      <a:lnTo>
                        <a:pt x="3985" y="294"/>
                      </a:lnTo>
                      <a:lnTo>
                        <a:pt x="3901" y="126"/>
                      </a:lnTo>
                      <a:lnTo>
                        <a:pt x="3733" y="42"/>
                      </a:lnTo>
                      <a:lnTo>
                        <a:pt x="3565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56" name="Google Shape;328;p17"/>
                <p:cNvSpPr/>
                <p:nvPr/>
              </p:nvSpPr>
              <p:spPr>
                <a:xfrm>
                  <a:off x="5375481" y="2942950"/>
                  <a:ext cx="78235" cy="260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7" h="1343" fill="none" extrusionOk="0">
                      <a:moveTo>
                        <a:pt x="3523" y="1"/>
                      </a:moveTo>
                      <a:lnTo>
                        <a:pt x="3523" y="1"/>
                      </a:lnTo>
                      <a:lnTo>
                        <a:pt x="3481" y="1"/>
                      </a:lnTo>
                      <a:lnTo>
                        <a:pt x="3481" y="1"/>
                      </a:lnTo>
                      <a:lnTo>
                        <a:pt x="420" y="336"/>
                      </a:lnTo>
                      <a:lnTo>
                        <a:pt x="420" y="336"/>
                      </a:lnTo>
                      <a:lnTo>
                        <a:pt x="252" y="420"/>
                      </a:lnTo>
                      <a:lnTo>
                        <a:pt x="85" y="546"/>
                      </a:lnTo>
                      <a:lnTo>
                        <a:pt x="1" y="713"/>
                      </a:lnTo>
                      <a:lnTo>
                        <a:pt x="1" y="923"/>
                      </a:lnTo>
                      <a:lnTo>
                        <a:pt x="1" y="923"/>
                      </a:lnTo>
                      <a:lnTo>
                        <a:pt x="43" y="1091"/>
                      </a:lnTo>
                      <a:lnTo>
                        <a:pt x="168" y="1217"/>
                      </a:lnTo>
                      <a:lnTo>
                        <a:pt x="294" y="1342"/>
                      </a:lnTo>
                      <a:lnTo>
                        <a:pt x="504" y="1342"/>
                      </a:lnTo>
                      <a:lnTo>
                        <a:pt x="504" y="1342"/>
                      </a:lnTo>
                      <a:lnTo>
                        <a:pt x="546" y="1342"/>
                      </a:lnTo>
                      <a:lnTo>
                        <a:pt x="546" y="1342"/>
                      </a:lnTo>
                      <a:lnTo>
                        <a:pt x="3565" y="1049"/>
                      </a:lnTo>
                      <a:lnTo>
                        <a:pt x="3565" y="1049"/>
                      </a:lnTo>
                      <a:lnTo>
                        <a:pt x="3775" y="965"/>
                      </a:lnTo>
                      <a:lnTo>
                        <a:pt x="3901" y="839"/>
                      </a:lnTo>
                      <a:lnTo>
                        <a:pt x="4026" y="672"/>
                      </a:lnTo>
                      <a:lnTo>
                        <a:pt x="4026" y="462"/>
                      </a:lnTo>
                      <a:lnTo>
                        <a:pt x="4026" y="462"/>
                      </a:lnTo>
                      <a:lnTo>
                        <a:pt x="3985" y="294"/>
                      </a:lnTo>
                      <a:lnTo>
                        <a:pt x="3859" y="126"/>
                      </a:lnTo>
                      <a:lnTo>
                        <a:pt x="3691" y="42"/>
                      </a:lnTo>
                      <a:lnTo>
                        <a:pt x="3523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57" name="Google Shape;329;p17"/>
                <p:cNvSpPr/>
                <p:nvPr/>
              </p:nvSpPr>
              <p:spPr>
                <a:xfrm>
                  <a:off x="5492800" y="2930730"/>
                  <a:ext cx="79050" cy="260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343" fill="none" extrusionOk="0">
                      <a:moveTo>
                        <a:pt x="3565" y="1"/>
                      </a:moveTo>
                      <a:lnTo>
                        <a:pt x="3565" y="1"/>
                      </a:lnTo>
                      <a:lnTo>
                        <a:pt x="3481" y="1"/>
                      </a:lnTo>
                      <a:lnTo>
                        <a:pt x="3481" y="1"/>
                      </a:lnTo>
                      <a:lnTo>
                        <a:pt x="462" y="336"/>
                      </a:lnTo>
                      <a:lnTo>
                        <a:pt x="462" y="336"/>
                      </a:lnTo>
                      <a:lnTo>
                        <a:pt x="252" y="378"/>
                      </a:lnTo>
                      <a:lnTo>
                        <a:pt x="126" y="504"/>
                      </a:lnTo>
                      <a:lnTo>
                        <a:pt x="42" y="671"/>
                      </a:lnTo>
                      <a:lnTo>
                        <a:pt x="0" y="881"/>
                      </a:lnTo>
                      <a:lnTo>
                        <a:pt x="0" y="881"/>
                      </a:lnTo>
                      <a:lnTo>
                        <a:pt x="42" y="1049"/>
                      </a:lnTo>
                      <a:lnTo>
                        <a:pt x="168" y="1217"/>
                      </a:lnTo>
                      <a:lnTo>
                        <a:pt x="336" y="1301"/>
                      </a:lnTo>
                      <a:lnTo>
                        <a:pt x="504" y="1342"/>
                      </a:lnTo>
                      <a:lnTo>
                        <a:pt x="504" y="1342"/>
                      </a:lnTo>
                      <a:lnTo>
                        <a:pt x="546" y="1342"/>
                      </a:lnTo>
                      <a:lnTo>
                        <a:pt x="546" y="1342"/>
                      </a:lnTo>
                      <a:lnTo>
                        <a:pt x="3607" y="1049"/>
                      </a:lnTo>
                      <a:lnTo>
                        <a:pt x="3607" y="1049"/>
                      </a:lnTo>
                      <a:lnTo>
                        <a:pt x="3775" y="965"/>
                      </a:lnTo>
                      <a:lnTo>
                        <a:pt x="3942" y="839"/>
                      </a:lnTo>
                      <a:lnTo>
                        <a:pt x="4026" y="671"/>
                      </a:lnTo>
                      <a:lnTo>
                        <a:pt x="4068" y="462"/>
                      </a:lnTo>
                      <a:lnTo>
                        <a:pt x="4068" y="462"/>
                      </a:lnTo>
                      <a:lnTo>
                        <a:pt x="3984" y="294"/>
                      </a:lnTo>
                      <a:lnTo>
                        <a:pt x="3900" y="168"/>
                      </a:lnTo>
                      <a:lnTo>
                        <a:pt x="3733" y="42"/>
                      </a:lnTo>
                      <a:lnTo>
                        <a:pt x="3565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58" name="Google Shape;330;p17"/>
                <p:cNvSpPr/>
                <p:nvPr/>
              </p:nvSpPr>
              <p:spPr>
                <a:xfrm>
                  <a:off x="7259048" y="2928283"/>
                  <a:ext cx="78215" cy="2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6" h="1301" fill="none" extrusionOk="0">
                      <a:moveTo>
                        <a:pt x="503" y="1"/>
                      </a:moveTo>
                      <a:lnTo>
                        <a:pt x="503" y="1"/>
                      </a:lnTo>
                      <a:lnTo>
                        <a:pt x="336" y="1"/>
                      </a:lnTo>
                      <a:lnTo>
                        <a:pt x="168" y="127"/>
                      </a:lnTo>
                      <a:lnTo>
                        <a:pt x="42" y="252"/>
                      </a:lnTo>
                      <a:lnTo>
                        <a:pt x="0" y="420"/>
                      </a:lnTo>
                      <a:lnTo>
                        <a:pt x="0" y="420"/>
                      </a:lnTo>
                      <a:lnTo>
                        <a:pt x="0" y="630"/>
                      </a:lnTo>
                      <a:lnTo>
                        <a:pt x="126" y="797"/>
                      </a:lnTo>
                      <a:lnTo>
                        <a:pt x="252" y="923"/>
                      </a:lnTo>
                      <a:lnTo>
                        <a:pt x="461" y="1007"/>
                      </a:lnTo>
                      <a:lnTo>
                        <a:pt x="461" y="1007"/>
                      </a:lnTo>
                      <a:lnTo>
                        <a:pt x="3481" y="1301"/>
                      </a:lnTo>
                      <a:lnTo>
                        <a:pt x="3481" y="1301"/>
                      </a:lnTo>
                      <a:lnTo>
                        <a:pt x="3523" y="1301"/>
                      </a:lnTo>
                      <a:lnTo>
                        <a:pt x="3523" y="1301"/>
                      </a:lnTo>
                      <a:lnTo>
                        <a:pt x="3732" y="1301"/>
                      </a:lnTo>
                      <a:lnTo>
                        <a:pt x="3858" y="1175"/>
                      </a:lnTo>
                      <a:lnTo>
                        <a:pt x="3984" y="1049"/>
                      </a:lnTo>
                      <a:lnTo>
                        <a:pt x="4026" y="881"/>
                      </a:lnTo>
                      <a:lnTo>
                        <a:pt x="4026" y="881"/>
                      </a:lnTo>
                      <a:lnTo>
                        <a:pt x="4026" y="672"/>
                      </a:lnTo>
                      <a:lnTo>
                        <a:pt x="3942" y="504"/>
                      </a:lnTo>
                      <a:lnTo>
                        <a:pt x="3774" y="378"/>
                      </a:lnTo>
                      <a:lnTo>
                        <a:pt x="3607" y="294"/>
                      </a:lnTo>
                      <a:lnTo>
                        <a:pt x="3607" y="294"/>
                      </a:lnTo>
                      <a:lnTo>
                        <a:pt x="545" y="1"/>
                      </a:lnTo>
                      <a:lnTo>
                        <a:pt x="545" y="1"/>
                      </a:lnTo>
                      <a:lnTo>
                        <a:pt x="503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59" name="Google Shape;331;p17"/>
                <p:cNvSpPr/>
                <p:nvPr/>
              </p:nvSpPr>
              <p:spPr>
                <a:xfrm>
                  <a:off x="5610936" y="2920143"/>
                  <a:ext cx="78215" cy="2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6" h="1301" fill="none" extrusionOk="0">
                      <a:moveTo>
                        <a:pt x="3523" y="0"/>
                      </a:moveTo>
                      <a:lnTo>
                        <a:pt x="3523" y="0"/>
                      </a:lnTo>
                      <a:lnTo>
                        <a:pt x="3481" y="0"/>
                      </a:lnTo>
                      <a:lnTo>
                        <a:pt x="3481" y="0"/>
                      </a:lnTo>
                      <a:lnTo>
                        <a:pt x="461" y="294"/>
                      </a:lnTo>
                      <a:lnTo>
                        <a:pt x="461" y="294"/>
                      </a:lnTo>
                      <a:lnTo>
                        <a:pt x="252" y="336"/>
                      </a:lnTo>
                      <a:lnTo>
                        <a:pt x="126" y="462"/>
                      </a:lnTo>
                      <a:lnTo>
                        <a:pt x="0" y="629"/>
                      </a:lnTo>
                      <a:lnTo>
                        <a:pt x="0" y="839"/>
                      </a:lnTo>
                      <a:lnTo>
                        <a:pt x="0" y="839"/>
                      </a:lnTo>
                      <a:lnTo>
                        <a:pt x="42" y="1007"/>
                      </a:lnTo>
                      <a:lnTo>
                        <a:pt x="168" y="1175"/>
                      </a:lnTo>
                      <a:lnTo>
                        <a:pt x="336" y="1258"/>
                      </a:lnTo>
                      <a:lnTo>
                        <a:pt x="503" y="1300"/>
                      </a:lnTo>
                      <a:lnTo>
                        <a:pt x="503" y="1300"/>
                      </a:lnTo>
                      <a:lnTo>
                        <a:pt x="545" y="1300"/>
                      </a:lnTo>
                      <a:lnTo>
                        <a:pt x="545" y="1300"/>
                      </a:lnTo>
                      <a:lnTo>
                        <a:pt x="3565" y="1007"/>
                      </a:lnTo>
                      <a:lnTo>
                        <a:pt x="3565" y="1007"/>
                      </a:lnTo>
                      <a:lnTo>
                        <a:pt x="3774" y="965"/>
                      </a:lnTo>
                      <a:lnTo>
                        <a:pt x="3942" y="839"/>
                      </a:lnTo>
                      <a:lnTo>
                        <a:pt x="4026" y="671"/>
                      </a:lnTo>
                      <a:lnTo>
                        <a:pt x="4026" y="462"/>
                      </a:lnTo>
                      <a:lnTo>
                        <a:pt x="4026" y="462"/>
                      </a:lnTo>
                      <a:lnTo>
                        <a:pt x="3984" y="294"/>
                      </a:lnTo>
                      <a:lnTo>
                        <a:pt x="3900" y="126"/>
                      </a:lnTo>
                      <a:lnTo>
                        <a:pt x="3732" y="42"/>
                      </a:lnTo>
                      <a:lnTo>
                        <a:pt x="3523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60" name="Google Shape;332;p17"/>
                <p:cNvSpPr/>
                <p:nvPr/>
              </p:nvSpPr>
              <p:spPr>
                <a:xfrm>
                  <a:off x="7140912" y="2916879"/>
                  <a:ext cx="79050" cy="2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301" fill="none" extrusionOk="0">
                      <a:moveTo>
                        <a:pt x="504" y="1"/>
                      </a:moveTo>
                      <a:lnTo>
                        <a:pt x="504" y="1"/>
                      </a:lnTo>
                      <a:lnTo>
                        <a:pt x="336" y="1"/>
                      </a:lnTo>
                      <a:lnTo>
                        <a:pt x="168" y="126"/>
                      </a:lnTo>
                      <a:lnTo>
                        <a:pt x="42" y="252"/>
                      </a:lnTo>
                      <a:lnTo>
                        <a:pt x="0" y="462"/>
                      </a:lnTo>
                      <a:lnTo>
                        <a:pt x="0" y="462"/>
                      </a:lnTo>
                      <a:lnTo>
                        <a:pt x="42" y="630"/>
                      </a:lnTo>
                      <a:lnTo>
                        <a:pt x="126" y="839"/>
                      </a:lnTo>
                      <a:lnTo>
                        <a:pt x="294" y="923"/>
                      </a:lnTo>
                      <a:lnTo>
                        <a:pt x="462" y="1007"/>
                      </a:lnTo>
                      <a:lnTo>
                        <a:pt x="462" y="1007"/>
                      </a:lnTo>
                      <a:lnTo>
                        <a:pt x="3481" y="1301"/>
                      </a:lnTo>
                      <a:lnTo>
                        <a:pt x="3481" y="1301"/>
                      </a:lnTo>
                      <a:lnTo>
                        <a:pt x="3565" y="1301"/>
                      </a:lnTo>
                      <a:lnTo>
                        <a:pt x="3565" y="1301"/>
                      </a:lnTo>
                      <a:lnTo>
                        <a:pt x="3733" y="1259"/>
                      </a:lnTo>
                      <a:lnTo>
                        <a:pt x="3900" y="1133"/>
                      </a:lnTo>
                      <a:lnTo>
                        <a:pt x="3984" y="1007"/>
                      </a:lnTo>
                      <a:lnTo>
                        <a:pt x="4068" y="839"/>
                      </a:lnTo>
                      <a:lnTo>
                        <a:pt x="4068" y="839"/>
                      </a:lnTo>
                      <a:lnTo>
                        <a:pt x="4026" y="630"/>
                      </a:lnTo>
                      <a:lnTo>
                        <a:pt x="3942" y="462"/>
                      </a:lnTo>
                      <a:lnTo>
                        <a:pt x="3775" y="336"/>
                      </a:lnTo>
                      <a:lnTo>
                        <a:pt x="3607" y="252"/>
                      </a:lnTo>
                      <a:lnTo>
                        <a:pt x="3607" y="252"/>
                      </a:lnTo>
                      <a:lnTo>
                        <a:pt x="546" y="1"/>
                      </a:lnTo>
                      <a:lnTo>
                        <a:pt x="546" y="1"/>
                      </a:lnTo>
                      <a:lnTo>
                        <a:pt x="504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61" name="Google Shape;333;p17"/>
                <p:cNvSpPr/>
                <p:nvPr/>
              </p:nvSpPr>
              <p:spPr>
                <a:xfrm>
                  <a:off x="5729053" y="2910371"/>
                  <a:ext cx="79050" cy="244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259" fill="none" extrusionOk="0">
                      <a:moveTo>
                        <a:pt x="3523" y="0"/>
                      </a:moveTo>
                      <a:lnTo>
                        <a:pt x="3523" y="0"/>
                      </a:lnTo>
                      <a:lnTo>
                        <a:pt x="3481" y="0"/>
                      </a:lnTo>
                      <a:lnTo>
                        <a:pt x="3481" y="0"/>
                      </a:lnTo>
                      <a:lnTo>
                        <a:pt x="462" y="252"/>
                      </a:lnTo>
                      <a:lnTo>
                        <a:pt x="462" y="252"/>
                      </a:lnTo>
                      <a:lnTo>
                        <a:pt x="252" y="294"/>
                      </a:lnTo>
                      <a:lnTo>
                        <a:pt x="127" y="419"/>
                      </a:lnTo>
                      <a:lnTo>
                        <a:pt x="1" y="587"/>
                      </a:lnTo>
                      <a:lnTo>
                        <a:pt x="1" y="797"/>
                      </a:lnTo>
                      <a:lnTo>
                        <a:pt x="1" y="797"/>
                      </a:lnTo>
                      <a:lnTo>
                        <a:pt x="43" y="965"/>
                      </a:lnTo>
                      <a:lnTo>
                        <a:pt x="168" y="1132"/>
                      </a:lnTo>
                      <a:lnTo>
                        <a:pt x="294" y="1216"/>
                      </a:lnTo>
                      <a:lnTo>
                        <a:pt x="504" y="1258"/>
                      </a:lnTo>
                      <a:lnTo>
                        <a:pt x="546" y="1258"/>
                      </a:lnTo>
                      <a:lnTo>
                        <a:pt x="546" y="1258"/>
                      </a:lnTo>
                      <a:lnTo>
                        <a:pt x="3565" y="1007"/>
                      </a:lnTo>
                      <a:lnTo>
                        <a:pt x="3565" y="1007"/>
                      </a:lnTo>
                      <a:lnTo>
                        <a:pt x="3775" y="965"/>
                      </a:lnTo>
                      <a:lnTo>
                        <a:pt x="3943" y="839"/>
                      </a:lnTo>
                      <a:lnTo>
                        <a:pt x="4027" y="671"/>
                      </a:lnTo>
                      <a:lnTo>
                        <a:pt x="4069" y="461"/>
                      </a:lnTo>
                      <a:lnTo>
                        <a:pt x="4069" y="461"/>
                      </a:lnTo>
                      <a:lnTo>
                        <a:pt x="3985" y="294"/>
                      </a:lnTo>
                      <a:lnTo>
                        <a:pt x="3901" y="126"/>
                      </a:lnTo>
                      <a:lnTo>
                        <a:pt x="3733" y="42"/>
                      </a:lnTo>
                      <a:lnTo>
                        <a:pt x="3523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62" name="Google Shape;334;p17"/>
                <p:cNvSpPr/>
                <p:nvPr/>
              </p:nvSpPr>
              <p:spPr>
                <a:xfrm>
                  <a:off x="7022776" y="2907107"/>
                  <a:ext cx="79050" cy="244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259" fill="none" extrusionOk="0">
                      <a:moveTo>
                        <a:pt x="504" y="0"/>
                      </a:moveTo>
                      <a:lnTo>
                        <a:pt x="504" y="0"/>
                      </a:lnTo>
                      <a:lnTo>
                        <a:pt x="336" y="42"/>
                      </a:lnTo>
                      <a:lnTo>
                        <a:pt x="168" y="126"/>
                      </a:lnTo>
                      <a:lnTo>
                        <a:pt x="43" y="252"/>
                      </a:lnTo>
                      <a:lnTo>
                        <a:pt x="1" y="462"/>
                      </a:lnTo>
                      <a:lnTo>
                        <a:pt x="1" y="462"/>
                      </a:lnTo>
                      <a:lnTo>
                        <a:pt x="43" y="671"/>
                      </a:lnTo>
                      <a:lnTo>
                        <a:pt x="126" y="839"/>
                      </a:lnTo>
                      <a:lnTo>
                        <a:pt x="294" y="965"/>
                      </a:lnTo>
                      <a:lnTo>
                        <a:pt x="462" y="1007"/>
                      </a:lnTo>
                      <a:lnTo>
                        <a:pt x="462" y="1007"/>
                      </a:lnTo>
                      <a:lnTo>
                        <a:pt x="3523" y="1258"/>
                      </a:lnTo>
                      <a:lnTo>
                        <a:pt x="3565" y="1258"/>
                      </a:lnTo>
                      <a:lnTo>
                        <a:pt x="3565" y="1258"/>
                      </a:lnTo>
                      <a:lnTo>
                        <a:pt x="3733" y="1217"/>
                      </a:lnTo>
                      <a:lnTo>
                        <a:pt x="3901" y="1091"/>
                      </a:lnTo>
                      <a:lnTo>
                        <a:pt x="4026" y="965"/>
                      </a:lnTo>
                      <a:lnTo>
                        <a:pt x="4068" y="755"/>
                      </a:lnTo>
                      <a:lnTo>
                        <a:pt x="4068" y="755"/>
                      </a:lnTo>
                      <a:lnTo>
                        <a:pt x="4026" y="587"/>
                      </a:lnTo>
                      <a:lnTo>
                        <a:pt x="3943" y="420"/>
                      </a:lnTo>
                      <a:lnTo>
                        <a:pt x="3775" y="294"/>
                      </a:lnTo>
                      <a:lnTo>
                        <a:pt x="3607" y="210"/>
                      </a:lnTo>
                      <a:lnTo>
                        <a:pt x="3607" y="210"/>
                      </a:lnTo>
                      <a:lnTo>
                        <a:pt x="546" y="0"/>
                      </a:lnTo>
                      <a:lnTo>
                        <a:pt x="546" y="0"/>
                      </a:lnTo>
                      <a:lnTo>
                        <a:pt x="504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63" name="Google Shape;335;p17"/>
                <p:cNvSpPr/>
                <p:nvPr/>
              </p:nvSpPr>
              <p:spPr>
                <a:xfrm>
                  <a:off x="5847188" y="2902211"/>
                  <a:ext cx="79050" cy="236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217" fill="none" extrusionOk="0">
                      <a:moveTo>
                        <a:pt x="3523" y="1"/>
                      </a:moveTo>
                      <a:lnTo>
                        <a:pt x="3523" y="1"/>
                      </a:lnTo>
                      <a:lnTo>
                        <a:pt x="3523" y="1"/>
                      </a:lnTo>
                      <a:lnTo>
                        <a:pt x="3523" y="1"/>
                      </a:lnTo>
                      <a:lnTo>
                        <a:pt x="462" y="169"/>
                      </a:lnTo>
                      <a:lnTo>
                        <a:pt x="462" y="169"/>
                      </a:lnTo>
                      <a:lnTo>
                        <a:pt x="252" y="252"/>
                      </a:lnTo>
                      <a:lnTo>
                        <a:pt x="126" y="378"/>
                      </a:lnTo>
                      <a:lnTo>
                        <a:pt x="42" y="546"/>
                      </a:lnTo>
                      <a:lnTo>
                        <a:pt x="0" y="714"/>
                      </a:lnTo>
                      <a:lnTo>
                        <a:pt x="0" y="714"/>
                      </a:lnTo>
                      <a:lnTo>
                        <a:pt x="42" y="923"/>
                      </a:lnTo>
                      <a:lnTo>
                        <a:pt x="168" y="1049"/>
                      </a:lnTo>
                      <a:lnTo>
                        <a:pt x="294" y="1175"/>
                      </a:lnTo>
                      <a:lnTo>
                        <a:pt x="504" y="1217"/>
                      </a:lnTo>
                      <a:lnTo>
                        <a:pt x="546" y="1217"/>
                      </a:lnTo>
                      <a:lnTo>
                        <a:pt x="546" y="1217"/>
                      </a:lnTo>
                      <a:lnTo>
                        <a:pt x="3565" y="1007"/>
                      </a:lnTo>
                      <a:lnTo>
                        <a:pt x="3565" y="1007"/>
                      </a:lnTo>
                      <a:lnTo>
                        <a:pt x="3775" y="923"/>
                      </a:lnTo>
                      <a:lnTo>
                        <a:pt x="3942" y="839"/>
                      </a:lnTo>
                      <a:lnTo>
                        <a:pt x="4026" y="672"/>
                      </a:lnTo>
                      <a:lnTo>
                        <a:pt x="4068" y="462"/>
                      </a:lnTo>
                      <a:lnTo>
                        <a:pt x="4068" y="462"/>
                      </a:lnTo>
                      <a:lnTo>
                        <a:pt x="3984" y="252"/>
                      </a:lnTo>
                      <a:lnTo>
                        <a:pt x="3900" y="127"/>
                      </a:lnTo>
                      <a:lnTo>
                        <a:pt x="3733" y="1"/>
                      </a:lnTo>
                      <a:lnTo>
                        <a:pt x="3523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64" name="Google Shape;336;p17"/>
                <p:cNvSpPr/>
                <p:nvPr/>
              </p:nvSpPr>
              <p:spPr>
                <a:xfrm>
                  <a:off x="6904641" y="2898967"/>
                  <a:ext cx="79050" cy="236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217" fill="none" extrusionOk="0">
                      <a:moveTo>
                        <a:pt x="504" y="0"/>
                      </a:moveTo>
                      <a:lnTo>
                        <a:pt x="504" y="0"/>
                      </a:lnTo>
                      <a:lnTo>
                        <a:pt x="336" y="42"/>
                      </a:lnTo>
                      <a:lnTo>
                        <a:pt x="169" y="126"/>
                      </a:lnTo>
                      <a:lnTo>
                        <a:pt x="43" y="294"/>
                      </a:lnTo>
                      <a:lnTo>
                        <a:pt x="1" y="461"/>
                      </a:lnTo>
                      <a:lnTo>
                        <a:pt x="1" y="461"/>
                      </a:lnTo>
                      <a:lnTo>
                        <a:pt x="43" y="671"/>
                      </a:lnTo>
                      <a:lnTo>
                        <a:pt x="127" y="839"/>
                      </a:lnTo>
                      <a:lnTo>
                        <a:pt x="295" y="965"/>
                      </a:lnTo>
                      <a:lnTo>
                        <a:pt x="462" y="1006"/>
                      </a:lnTo>
                      <a:lnTo>
                        <a:pt x="462" y="1006"/>
                      </a:lnTo>
                      <a:lnTo>
                        <a:pt x="3524" y="1216"/>
                      </a:lnTo>
                      <a:lnTo>
                        <a:pt x="3566" y="1216"/>
                      </a:lnTo>
                      <a:lnTo>
                        <a:pt x="3566" y="1216"/>
                      </a:lnTo>
                      <a:lnTo>
                        <a:pt x="3733" y="1174"/>
                      </a:lnTo>
                      <a:lnTo>
                        <a:pt x="3901" y="1048"/>
                      </a:lnTo>
                      <a:lnTo>
                        <a:pt x="4027" y="923"/>
                      </a:lnTo>
                      <a:lnTo>
                        <a:pt x="4069" y="713"/>
                      </a:lnTo>
                      <a:lnTo>
                        <a:pt x="4069" y="713"/>
                      </a:lnTo>
                      <a:lnTo>
                        <a:pt x="4027" y="545"/>
                      </a:lnTo>
                      <a:lnTo>
                        <a:pt x="3943" y="377"/>
                      </a:lnTo>
                      <a:lnTo>
                        <a:pt x="3775" y="252"/>
                      </a:lnTo>
                      <a:lnTo>
                        <a:pt x="3566" y="168"/>
                      </a:lnTo>
                      <a:lnTo>
                        <a:pt x="3566" y="168"/>
                      </a:lnTo>
                      <a:lnTo>
                        <a:pt x="546" y="0"/>
                      </a:lnTo>
                      <a:lnTo>
                        <a:pt x="546" y="0"/>
                      </a:lnTo>
                      <a:lnTo>
                        <a:pt x="504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65" name="Google Shape;337;p17"/>
                <p:cNvSpPr/>
                <p:nvPr/>
              </p:nvSpPr>
              <p:spPr>
                <a:xfrm>
                  <a:off x="5965324" y="2894887"/>
                  <a:ext cx="79031" cy="228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8" h="1175" fill="none" extrusionOk="0">
                      <a:moveTo>
                        <a:pt x="3565" y="0"/>
                      </a:moveTo>
                      <a:lnTo>
                        <a:pt x="3565" y="0"/>
                      </a:lnTo>
                      <a:lnTo>
                        <a:pt x="3523" y="0"/>
                      </a:lnTo>
                      <a:lnTo>
                        <a:pt x="3523" y="0"/>
                      </a:lnTo>
                      <a:lnTo>
                        <a:pt x="461" y="168"/>
                      </a:lnTo>
                      <a:lnTo>
                        <a:pt x="461" y="168"/>
                      </a:lnTo>
                      <a:lnTo>
                        <a:pt x="294" y="210"/>
                      </a:lnTo>
                      <a:lnTo>
                        <a:pt x="126" y="336"/>
                      </a:lnTo>
                      <a:lnTo>
                        <a:pt x="42" y="504"/>
                      </a:lnTo>
                      <a:lnTo>
                        <a:pt x="0" y="713"/>
                      </a:lnTo>
                      <a:lnTo>
                        <a:pt x="0" y="713"/>
                      </a:lnTo>
                      <a:lnTo>
                        <a:pt x="42" y="881"/>
                      </a:lnTo>
                      <a:lnTo>
                        <a:pt x="168" y="1049"/>
                      </a:lnTo>
                      <a:lnTo>
                        <a:pt x="336" y="1133"/>
                      </a:lnTo>
                      <a:lnTo>
                        <a:pt x="503" y="1175"/>
                      </a:lnTo>
                      <a:lnTo>
                        <a:pt x="545" y="1175"/>
                      </a:lnTo>
                      <a:lnTo>
                        <a:pt x="545" y="1175"/>
                      </a:lnTo>
                      <a:lnTo>
                        <a:pt x="3565" y="1007"/>
                      </a:lnTo>
                      <a:lnTo>
                        <a:pt x="3565" y="1007"/>
                      </a:lnTo>
                      <a:lnTo>
                        <a:pt x="3774" y="965"/>
                      </a:lnTo>
                      <a:lnTo>
                        <a:pt x="3942" y="839"/>
                      </a:lnTo>
                      <a:lnTo>
                        <a:pt x="4026" y="671"/>
                      </a:lnTo>
                      <a:lnTo>
                        <a:pt x="4068" y="504"/>
                      </a:lnTo>
                      <a:lnTo>
                        <a:pt x="4068" y="504"/>
                      </a:lnTo>
                      <a:lnTo>
                        <a:pt x="4026" y="294"/>
                      </a:lnTo>
                      <a:lnTo>
                        <a:pt x="3900" y="126"/>
                      </a:lnTo>
                      <a:lnTo>
                        <a:pt x="3732" y="42"/>
                      </a:lnTo>
                      <a:lnTo>
                        <a:pt x="3565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66" name="Google Shape;338;p17"/>
                <p:cNvSpPr/>
                <p:nvPr/>
              </p:nvSpPr>
              <p:spPr>
                <a:xfrm>
                  <a:off x="6786524" y="2892440"/>
                  <a:ext cx="78235" cy="228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7" h="1175" fill="none" extrusionOk="0">
                      <a:moveTo>
                        <a:pt x="504" y="1"/>
                      </a:moveTo>
                      <a:lnTo>
                        <a:pt x="504" y="1"/>
                      </a:lnTo>
                      <a:lnTo>
                        <a:pt x="294" y="42"/>
                      </a:lnTo>
                      <a:lnTo>
                        <a:pt x="126" y="126"/>
                      </a:lnTo>
                      <a:lnTo>
                        <a:pt x="42" y="294"/>
                      </a:lnTo>
                      <a:lnTo>
                        <a:pt x="0" y="504"/>
                      </a:lnTo>
                      <a:lnTo>
                        <a:pt x="0" y="504"/>
                      </a:lnTo>
                      <a:lnTo>
                        <a:pt x="0" y="672"/>
                      </a:lnTo>
                      <a:lnTo>
                        <a:pt x="126" y="839"/>
                      </a:lnTo>
                      <a:lnTo>
                        <a:pt x="252" y="965"/>
                      </a:lnTo>
                      <a:lnTo>
                        <a:pt x="462" y="1007"/>
                      </a:lnTo>
                      <a:lnTo>
                        <a:pt x="462" y="1007"/>
                      </a:lnTo>
                      <a:lnTo>
                        <a:pt x="3523" y="1175"/>
                      </a:lnTo>
                      <a:lnTo>
                        <a:pt x="3523" y="1175"/>
                      </a:lnTo>
                      <a:lnTo>
                        <a:pt x="3523" y="1175"/>
                      </a:lnTo>
                      <a:lnTo>
                        <a:pt x="3733" y="1133"/>
                      </a:lnTo>
                      <a:lnTo>
                        <a:pt x="3900" y="1049"/>
                      </a:lnTo>
                      <a:lnTo>
                        <a:pt x="3984" y="881"/>
                      </a:lnTo>
                      <a:lnTo>
                        <a:pt x="4026" y="672"/>
                      </a:lnTo>
                      <a:lnTo>
                        <a:pt x="4026" y="672"/>
                      </a:lnTo>
                      <a:lnTo>
                        <a:pt x="4026" y="504"/>
                      </a:lnTo>
                      <a:lnTo>
                        <a:pt x="3900" y="336"/>
                      </a:lnTo>
                      <a:lnTo>
                        <a:pt x="3775" y="210"/>
                      </a:lnTo>
                      <a:lnTo>
                        <a:pt x="3565" y="168"/>
                      </a:lnTo>
                      <a:lnTo>
                        <a:pt x="3565" y="168"/>
                      </a:lnTo>
                      <a:lnTo>
                        <a:pt x="504" y="1"/>
                      </a:lnTo>
                      <a:lnTo>
                        <a:pt x="504" y="1"/>
                      </a:lnTo>
                      <a:lnTo>
                        <a:pt x="504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67" name="Google Shape;339;p17"/>
                <p:cNvSpPr/>
                <p:nvPr/>
              </p:nvSpPr>
              <p:spPr>
                <a:xfrm>
                  <a:off x="6083441" y="2889992"/>
                  <a:ext cx="79050" cy="22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133" fill="none" extrusionOk="0">
                      <a:moveTo>
                        <a:pt x="3565" y="1"/>
                      </a:moveTo>
                      <a:lnTo>
                        <a:pt x="3565" y="1"/>
                      </a:lnTo>
                      <a:lnTo>
                        <a:pt x="3565" y="1"/>
                      </a:lnTo>
                      <a:lnTo>
                        <a:pt x="3565" y="1"/>
                      </a:lnTo>
                      <a:lnTo>
                        <a:pt x="504" y="127"/>
                      </a:lnTo>
                      <a:lnTo>
                        <a:pt x="504" y="127"/>
                      </a:lnTo>
                      <a:lnTo>
                        <a:pt x="294" y="168"/>
                      </a:lnTo>
                      <a:lnTo>
                        <a:pt x="169" y="294"/>
                      </a:lnTo>
                      <a:lnTo>
                        <a:pt x="43" y="462"/>
                      </a:lnTo>
                      <a:lnTo>
                        <a:pt x="1" y="630"/>
                      </a:lnTo>
                      <a:lnTo>
                        <a:pt x="1" y="630"/>
                      </a:lnTo>
                      <a:lnTo>
                        <a:pt x="43" y="839"/>
                      </a:lnTo>
                      <a:lnTo>
                        <a:pt x="169" y="1007"/>
                      </a:lnTo>
                      <a:lnTo>
                        <a:pt x="336" y="1091"/>
                      </a:lnTo>
                      <a:lnTo>
                        <a:pt x="504" y="1133"/>
                      </a:lnTo>
                      <a:lnTo>
                        <a:pt x="546" y="1133"/>
                      </a:lnTo>
                      <a:lnTo>
                        <a:pt x="546" y="1133"/>
                      </a:lnTo>
                      <a:lnTo>
                        <a:pt x="3607" y="1007"/>
                      </a:lnTo>
                      <a:lnTo>
                        <a:pt x="3607" y="1007"/>
                      </a:lnTo>
                      <a:lnTo>
                        <a:pt x="3775" y="965"/>
                      </a:lnTo>
                      <a:lnTo>
                        <a:pt x="3943" y="839"/>
                      </a:lnTo>
                      <a:lnTo>
                        <a:pt x="4069" y="672"/>
                      </a:lnTo>
                      <a:lnTo>
                        <a:pt x="4069" y="462"/>
                      </a:lnTo>
                      <a:lnTo>
                        <a:pt x="4069" y="462"/>
                      </a:lnTo>
                      <a:lnTo>
                        <a:pt x="4027" y="294"/>
                      </a:lnTo>
                      <a:lnTo>
                        <a:pt x="3943" y="127"/>
                      </a:lnTo>
                      <a:lnTo>
                        <a:pt x="3775" y="43"/>
                      </a:lnTo>
                      <a:lnTo>
                        <a:pt x="3565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68" name="Google Shape;340;p17"/>
                <p:cNvSpPr/>
                <p:nvPr/>
              </p:nvSpPr>
              <p:spPr>
                <a:xfrm>
                  <a:off x="6667573" y="2888360"/>
                  <a:ext cx="79050" cy="212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092" fill="none" extrusionOk="0">
                      <a:moveTo>
                        <a:pt x="504" y="1"/>
                      </a:moveTo>
                      <a:lnTo>
                        <a:pt x="504" y="1"/>
                      </a:lnTo>
                      <a:lnTo>
                        <a:pt x="336" y="1"/>
                      </a:lnTo>
                      <a:lnTo>
                        <a:pt x="168" y="127"/>
                      </a:lnTo>
                      <a:lnTo>
                        <a:pt x="43" y="294"/>
                      </a:lnTo>
                      <a:lnTo>
                        <a:pt x="1" y="462"/>
                      </a:lnTo>
                      <a:lnTo>
                        <a:pt x="1" y="462"/>
                      </a:lnTo>
                      <a:lnTo>
                        <a:pt x="43" y="672"/>
                      </a:lnTo>
                      <a:lnTo>
                        <a:pt x="126" y="840"/>
                      </a:lnTo>
                      <a:lnTo>
                        <a:pt x="294" y="965"/>
                      </a:lnTo>
                      <a:lnTo>
                        <a:pt x="504" y="1007"/>
                      </a:lnTo>
                      <a:lnTo>
                        <a:pt x="504" y="1007"/>
                      </a:lnTo>
                      <a:lnTo>
                        <a:pt x="3565" y="1091"/>
                      </a:lnTo>
                      <a:lnTo>
                        <a:pt x="3565" y="1091"/>
                      </a:lnTo>
                      <a:lnTo>
                        <a:pt x="3565" y="1091"/>
                      </a:lnTo>
                      <a:lnTo>
                        <a:pt x="3775" y="1049"/>
                      </a:lnTo>
                      <a:lnTo>
                        <a:pt x="3901" y="965"/>
                      </a:lnTo>
                      <a:lnTo>
                        <a:pt x="4027" y="798"/>
                      </a:lnTo>
                      <a:lnTo>
                        <a:pt x="4068" y="630"/>
                      </a:lnTo>
                      <a:lnTo>
                        <a:pt x="4068" y="630"/>
                      </a:lnTo>
                      <a:lnTo>
                        <a:pt x="4027" y="420"/>
                      </a:lnTo>
                      <a:lnTo>
                        <a:pt x="3943" y="252"/>
                      </a:lnTo>
                      <a:lnTo>
                        <a:pt x="3775" y="127"/>
                      </a:lnTo>
                      <a:lnTo>
                        <a:pt x="3607" y="85"/>
                      </a:lnTo>
                      <a:lnTo>
                        <a:pt x="3607" y="85"/>
                      </a:lnTo>
                      <a:lnTo>
                        <a:pt x="546" y="1"/>
                      </a:lnTo>
                      <a:lnTo>
                        <a:pt x="546" y="1"/>
                      </a:lnTo>
                      <a:lnTo>
                        <a:pt x="504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69" name="Google Shape;341;p17"/>
                <p:cNvSpPr/>
                <p:nvPr/>
              </p:nvSpPr>
              <p:spPr>
                <a:xfrm>
                  <a:off x="6202392" y="2885932"/>
                  <a:ext cx="79050" cy="22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133" fill="none" extrusionOk="0">
                      <a:moveTo>
                        <a:pt x="3565" y="0"/>
                      </a:moveTo>
                      <a:lnTo>
                        <a:pt x="3523" y="0"/>
                      </a:lnTo>
                      <a:lnTo>
                        <a:pt x="3523" y="0"/>
                      </a:lnTo>
                      <a:lnTo>
                        <a:pt x="504" y="84"/>
                      </a:lnTo>
                      <a:lnTo>
                        <a:pt x="504" y="84"/>
                      </a:lnTo>
                      <a:lnTo>
                        <a:pt x="294" y="126"/>
                      </a:lnTo>
                      <a:lnTo>
                        <a:pt x="126" y="252"/>
                      </a:lnTo>
                      <a:lnTo>
                        <a:pt x="42" y="419"/>
                      </a:lnTo>
                      <a:lnTo>
                        <a:pt x="0" y="629"/>
                      </a:lnTo>
                      <a:lnTo>
                        <a:pt x="0" y="629"/>
                      </a:lnTo>
                      <a:lnTo>
                        <a:pt x="42" y="797"/>
                      </a:lnTo>
                      <a:lnTo>
                        <a:pt x="126" y="965"/>
                      </a:lnTo>
                      <a:lnTo>
                        <a:pt x="294" y="1090"/>
                      </a:lnTo>
                      <a:lnTo>
                        <a:pt x="504" y="1132"/>
                      </a:lnTo>
                      <a:lnTo>
                        <a:pt x="504" y="1132"/>
                      </a:lnTo>
                      <a:lnTo>
                        <a:pt x="504" y="1132"/>
                      </a:lnTo>
                      <a:lnTo>
                        <a:pt x="3565" y="1048"/>
                      </a:lnTo>
                      <a:lnTo>
                        <a:pt x="3565" y="1048"/>
                      </a:lnTo>
                      <a:lnTo>
                        <a:pt x="3775" y="1007"/>
                      </a:lnTo>
                      <a:lnTo>
                        <a:pt x="3900" y="881"/>
                      </a:lnTo>
                      <a:lnTo>
                        <a:pt x="4026" y="713"/>
                      </a:lnTo>
                      <a:lnTo>
                        <a:pt x="4068" y="503"/>
                      </a:lnTo>
                      <a:lnTo>
                        <a:pt x="4068" y="503"/>
                      </a:lnTo>
                      <a:lnTo>
                        <a:pt x="4026" y="336"/>
                      </a:lnTo>
                      <a:lnTo>
                        <a:pt x="3900" y="168"/>
                      </a:lnTo>
                      <a:lnTo>
                        <a:pt x="3733" y="42"/>
                      </a:lnTo>
                      <a:lnTo>
                        <a:pt x="3565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70" name="Google Shape;342;p17"/>
                <p:cNvSpPr/>
                <p:nvPr/>
              </p:nvSpPr>
              <p:spPr>
                <a:xfrm>
                  <a:off x="6549456" y="2885116"/>
                  <a:ext cx="79031" cy="211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8" h="1091" fill="none" extrusionOk="0">
                      <a:moveTo>
                        <a:pt x="461" y="0"/>
                      </a:moveTo>
                      <a:lnTo>
                        <a:pt x="461" y="0"/>
                      </a:lnTo>
                      <a:lnTo>
                        <a:pt x="294" y="42"/>
                      </a:lnTo>
                      <a:lnTo>
                        <a:pt x="126" y="168"/>
                      </a:lnTo>
                      <a:lnTo>
                        <a:pt x="42" y="336"/>
                      </a:lnTo>
                      <a:lnTo>
                        <a:pt x="0" y="503"/>
                      </a:lnTo>
                      <a:lnTo>
                        <a:pt x="0" y="503"/>
                      </a:lnTo>
                      <a:lnTo>
                        <a:pt x="42" y="713"/>
                      </a:lnTo>
                      <a:lnTo>
                        <a:pt x="126" y="881"/>
                      </a:lnTo>
                      <a:lnTo>
                        <a:pt x="294" y="965"/>
                      </a:lnTo>
                      <a:lnTo>
                        <a:pt x="503" y="1007"/>
                      </a:lnTo>
                      <a:lnTo>
                        <a:pt x="503" y="1007"/>
                      </a:lnTo>
                      <a:lnTo>
                        <a:pt x="3523" y="1090"/>
                      </a:lnTo>
                      <a:lnTo>
                        <a:pt x="3565" y="1090"/>
                      </a:lnTo>
                      <a:lnTo>
                        <a:pt x="3565" y="1090"/>
                      </a:lnTo>
                      <a:lnTo>
                        <a:pt x="3732" y="1049"/>
                      </a:lnTo>
                      <a:lnTo>
                        <a:pt x="3900" y="923"/>
                      </a:lnTo>
                      <a:lnTo>
                        <a:pt x="4026" y="797"/>
                      </a:lnTo>
                      <a:lnTo>
                        <a:pt x="4068" y="587"/>
                      </a:lnTo>
                      <a:lnTo>
                        <a:pt x="4068" y="587"/>
                      </a:lnTo>
                      <a:lnTo>
                        <a:pt x="4026" y="378"/>
                      </a:lnTo>
                      <a:lnTo>
                        <a:pt x="3900" y="210"/>
                      </a:lnTo>
                      <a:lnTo>
                        <a:pt x="3774" y="126"/>
                      </a:lnTo>
                      <a:lnTo>
                        <a:pt x="3565" y="84"/>
                      </a:lnTo>
                      <a:lnTo>
                        <a:pt x="3565" y="84"/>
                      </a:lnTo>
                      <a:lnTo>
                        <a:pt x="503" y="0"/>
                      </a:lnTo>
                      <a:lnTo>
                        <a:pt x="503" y="0"/>
                      </a:lnTo>
                      <a:lnTo>
                        <a:pt x="461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71" name="Google Shape;343;p17"/>
                <p:cNvSpPr/>
                <p:nvPr/>
              </p:nvSpPr>
              <p:spPr>
                <a:xfrm>
                  <a:off x="6320528" y="2884300"/>
                  <a:ext cx="79031" cy="203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8" h="1049" fill="none" extrusionOk="0">
                      <a:moveTo>
                        <a:pt x="3565" y="0"/>
                      </a:moveTo>
                      <a:lnTo>
                        <a:pt x="3565" y="0"/>
                      </a:lnTo>
                      <a:lnTo>
                        <a:pt x="3565" y="0"/>
                      </a:lnTo>
                      <a:lnTo>
                        <a:pt x="503" y="42"/>
                      </a:lnTo>
                      <a:lnTo>
                        <a:pt x="503" y="42"/>
                      </a:lnTo>
                      <a:lnTo>
                        <a:pt x="294" y="84"/>
                      </a:lnTo>
                      <a:lnTo>
                        <a:pt x="168" y="210"/>
                      </a:lnTo>
                      <a:lnTo>
                        <a:pt x="42" y="378"/>
                      </a:lnTo>
                      <a:lnTo>
                        <a:pt x="0" y="545"/>
                      </a:lnTo>
                      <a:lnTo>
                        <a:pt x="0" y="545"/>
                      </a:lnTo>
                      <a:lnTo>
                        <a:pt x="42" y="755"/>
                      </a:lnTo>
                      <a:lnTo>
                        <a:pt x="168" y="923"/>
                      </a:lnTo>
                      <a:lnTo>
                        <a:pt x="336" y="1007"/>
                      </a:lnTo>
                      <a:lnTo>
                        <a:pt x="503" y="1049"/>
                      </a:lnTo>
                      <a:lnTo>
                        <a:pt x="545" y="1049"/>
                      </a:lnTo>
                      <a:lnTo>
                        <a:pt x="545" y="1049"/>
                      </a:lnTo>
                      <a:lnTo>
                        <a:pt x="3565" y="1049"/>
                      </a:lnTo>
                      <a:lnTo>
                        <a:pt x="3565" y="1049"/>
                      </a:lnTo>
                      <a:lnTo>
                        <a:pt x="3774" y="1007"/>
                      </a:lnTo>
                      <a:lnTo>
                        <a:pt x="3942" y="881"/>
                      </a:lnTo>
                      <a:lnTo>
                        <a:pt x="4026" y="713"/>
                      </a:lnTo>
                      <a:lnTo>
                        <a:pt x="4068" y="503"/>
                      </a:lnTo>
                      <a:lnTo>
                        <a:pt x="4068" y="503"/>
                      </a:lnTo>
                      <a:lnTo>
                        <a:pt x="4026" y="336"/>
                      </a:lnTo>
                      <a:lnTo>
                        <a:pt x="3942" y="168"/>
                      </a:lnTo>
                      <a:lnTo>
                        <a:pt x="3774" y="42"/>
                      </a:lnTo>
                      <a:lnTo>
                        <a:pt x="3565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72" name="Google Shape;344;p17"/>
                <p:cNvSpPr/>
                <p:nvPr/>
              </p:nvSpPr>
              <p:spPr>
                <a:xfrm>
                  <a:off x="6430504" y="2884300"/>
                  <a:ext cx="79050" cy="203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049" fill="none" extrusionOk="0">
                      <a:moveTo>
                        <a:pt x="504" y="0"/>
                      </a:moveTo>
                      <a:lnTo>
                        <a:pt x="504" y="0"/>
                      </a:lnTo>
                      <a:lnTo>
                        <a:pt x="336" y="42"/>
                      </a:lnTo>
                      <a:lnTo>
                        <a:pt x="168" y="168"/>
                      </a:lnTo>
                      <a:lnTo>
                        <a:pt x="42" y="336"/>
                      </a:lnTo>
                      <a:lnTo>
                        <a:pt x="0" y="503"/>
                      </a:lnTo>
                      <a:lnTo>
                        <a:pt x="0" y="503"/>
                      </a:lnTo>
                      <a:lnTo>
                        <a:pt x="42" y="713"/>
                      </a:lnTo>
                      <a:lnTo>
                        <a:pt x="168" y="881"/>
                      </a:lnTo>
                      <a:lnTo>
                        <a:pt x="336" y="965"/>
                      </a:lnTo>
                      <a:lnTo>
                        <a:pt x="504" y="1007"/>
                      </a:lnTo>
                      <a:lnTo>
                        <a:pt x="504" y="1007"/>
                      </a:lnTo>
                      <a:lnTo>
                        <a:pt x="3565" y="1049"/>
                      </a:lnTo>
                      <a:lnTo>
                        <a:pt x="3565" y="1049"/>
                      </a:lnTo>
                      <a:lnTo>
                        <a:pt x="3565" y="1049"/>
                      </a:lnTo>
                      <a:lnTo>
                        <a:pt x="3775" y="1007"/>
                      </a:lnTo>
                      <a:lnTo>
                        <a:pt x="3942" y="881"/>
                      </a:lnTo>
                      <a:lnTo>
                        <a:pt x="4026" y="713"/>
                      </a:lnTo>
                      <a:lnTo>
                        <a:pt x="4068" y="545"/>
                      </a:lnTo>
                      <a:lnTo>
                        <a:pt x="4068" y="545"/>
                      </a:lnTo>
                      <a:lnTo>
                        <a:pt x="4026" y="336"/>
                      </a:lnTo>
                      <a:lnTo>
                        <a:pt x="3942" y="168"/>
                      </a:lnTo>
                      <a:lnTo>
                        <a:pt x="3775" y="42"/>
                      </a:lnTo>
                      <a:lnTo>
                        <a:pt x="3565" y="0"/>
                      </a:lnTo>
                      <a:lnTo>
                        <a:pt x="3565" y="0"/>
                      </a:lnTo>
                      <a:lnTo>
                        <a:pt x="504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</p:grpSp>
          <p:sp>
            <p:nvSpPr>
              <p:cNvPr id="744" name="Google Shape;350;p17"/>
              <p:cNvSpPr txBox="1"/>
              <p:nvPr/>
            </p:nvSpPr>
            <p:spPr>
              <a:xfrm>
                <a:off x="5000514" y="2924059"/>
                <a:ext cx="844294" cy="532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" sz="4000" b="1" i="0" u="none" strike="noStrike" kern="0" cap="none" spc="0" normalizeH="0" baseline="0" noProof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02</a:t>
                </a:r>
                <a:endParaRPr kumimoji="0" sz="4000" b="1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746" name="Google Shape;352;p17"/>
              <p:cNvSpPr txBox="1"/>
              <p:nvPr/>
            </p:nvSpPr>
            <p:spPr>
              <a:xfrm>
                <a:off x="1639100" y="3175466"/>
                <a:ext cx="2487920" cy="254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" sz="30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Roboto" panose="020B0604020202020204" charset="0"/>
                    <a:ea typeface="Roboto" panose="020B0604020202020204" charset="0"/>
                    <a:cs typeface="Fira Sans Extra Condensed"/>
                    <a:sym typeface="Fira Sans Extra Condensed"/>
                  </a:rPr>
                  <a:t>Pros &amp; Cons</a:t>
                </a:r>
                <a:endParaRPr kumimoji="0" sz="30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Roboto" panose="020B0604020202020204" charset="0"/>
                  <a:ea typeface="Roboto" panose="020B0604020202020204" charset="0"/>
                  <a:cs typeface="Fira Sans Extra Condensed"/>
                  <a:sym typeface="Fira Sans Extra Condensed"/>
                </a:endParaRPr>
              </a:p>
            </p:txBody>
          </p:sp>
        </p:grpSp>
      </p:grpSp>
      <p:grpSp>
        <p:nvGrpSpPr>
          <p:cNvPr id="9" name="Group 8"/>
          <p:cNvGrpSpPr/>
          <p:nvPr/>
        </p:nvGrpSpPr>
        <p:grpSpPr>
          <a:xfrm>
            <a:off x="405813" y="3933799"/>
            <a:ext cx="5840525" cy="1143400"/>
            <a:chOff x="814274" y="3925273"/>
            <a:chExt cx="5840525" cy="1143400"/>
          </a:xfrm>
        </p:grpSpPr>
        <p:sp>
          <p:nvSpPr>
            <p:cNvPr id="747" name="Google Shape;353;p17"/>
            <p:cNvSpPr/>
            <p:nvPr/>
          </p:nvSpPr>
          <p:spPr>
            <a:xfrm>
              <a:off x="814274" y="3925273"/>
              <a:ext cx="5840525" cy="1078983"/>
            </a:xfrm>
            <a:custGeom>
              <a:avLst/>
              <a:gdLst/>
              <a:ahLst/>
              <a:cxnLst/>
              <a:rect l="l" t="t" r="r" b="b"/>
              <a:pathLst>
                <a:path w="285750" h="65294" extrusionOk="0">
                  <a:moveTo>
                    <a:pt x="201375" y="0"/>
                  </a:moveTo>
                  <a:lnTo>
                    <a:pt x="196427" y="42"/>
                  </a:lnTo>
                  <a:lnTo>
                    <a:pt x="191562" y="126"/>
                  </a:lnTo>
                  <a:lnTo>
                    <a:pt x="186740" y="252"/>
                  </a:lnTo>
                  <a:lnTo>
                    <a:pt x="182001" y="419"/>
                  </a:lnTo>
                  <a:lnTo>
                    <a:pt x="177262" y="629"/>
                  </a:lnTo>
                  <a:lnTo>
                    <a:pt x="172607" y="881"/>
                  </a:lnTo>
                  <a:lnTo>
                    <a:pt x="168036" y="1174"/>
                  </a:lnTo>
                  <a:lnTo>
                    <a:pt x="163465" y="1468"/>
                  </a:lnTo>
                  <a:lnTo>
                    <a:pt x="158936" y="1845"/>
                  </a:lnTo>
                  <a:lnTo>
                    <a:pt x="154449" y="2181"/>
                  </a:lnTo>
                  <a:lnTo>
                    <a:pt x="149962" y="2600"/>
                  </a:lnTo>
                  <a:lnTo>
                    <a:pt x="141156" y="3439"/>
                  </a:lnTo>
                  <a:lnTo>
                    <a:pt x="132391" y="4319"/>
                  </a:lnTo>
                  <a:lnTo>
                    <a:pt x="123668" y="5242"/>
                  </a:lnTo>
                  <a:lnTo>
                    <a:pt x="109368" y="6752"/>
                  </a:lnTo>
                  <a:lnTo>
                    <a:pt x="102197" y="7465"/>
                  </a:lnTo>
                  <a:lnTo>
                    <a:pt x="95026" y="8136"/>
                  </a:lnTo>
                  <a:lnTo>
                    <a:pt x="87771" y="8765"/>
                  </a:lnTo>
                  <a:lnTo>
                    <a:pt x="80433" y="9310"/>
                  </a:lnTo>
                  <a:lnTo>
                    <a:pt x="73052" y="9771"/>
                  </a:lnTo>
                  <a:lnTo>
                    <a:pt x="69320" y="9939"/>
                  </a:lnTo>
                  <a:lnTo>
                    <a:pt x="65546" y="10106"/>
                  </a:lnTo>
                  <a:lnTo>
                    <a:pt x="61729" y="10274"/>
                  </a:lnTo>
                  <a:lnTo>
                    <a:pt x="57913" y="10358"/>
                  </a:lnTo>
                  <a:lnTo>
                    <a:pt x="54055" y="10442"/>
                  </a:lnTo>
                  <a:lnTo>
                    <a:pt x="50197" y="10484"/>
                  </a:lnTo>
                  <a:lnTo>
                    <a:pt x="42271" y="10484"/>
                  </a:lnTo>
                  <a:lnTo>
                    <a:pt x="38287" y="10400"/>
                  </a:lnTo>
                  <a:lnTo>
                    <a:pt x="34220" y="10274"/>
                  </a:lnTo>
                  <a:lnTo>
                    <a:pt x="30110" y="10148"/>
                  </a:lnTo>
                  <a:lnTo>
                    <a:pt x="26000" y="9939"/>
                  </a:lnTo>
                  <a:lnTo>
                    <a:pt x="21807" y="9687"/>
                  </a:lnTo>
                  <a:lnTo>
                    <a:pt x="17529" y="9436"/>
                  </a:lnTo>
                  <a:lnTo>
                    <a:pt x="13252" y="9100"/>
                  </a:lnTo>
                  <a:lnTo>
                    <a:pt x="8890" y="8681"/>
                  </a:lnTo>
                  <a:lnTo>
                    <a:pt x="4487" y="8261"/>
                  </a:lnTo>
                  <a:lnTo>
                    <a:pt x="0" y="7758"/>
                  </a:lnTo>
                  <a:lnTo>
                    <a:pt x="0" y="62232"/>
                  </a:lnTo>
                  <a:lnTo>
                    <a:pt x="4865" y="62778"/>
                  </a:lnTo>
                  <a:lnTo>
                    <a:pt x="9645" y="63281"/>
                  </a:lnTo>
                  <a:lnTo>
                    <a:pt x="14300" y="63700"/>
                  </a:lnTo>
                  <a:lnTo>
                    <a:pt x="18913" y="64078"/>
                  </a:lnTo>
                  <a:lnTo>
                    <a:pt x="23442" y="64413"/>
                  </a:lnTo>
                  <a:lnTo>
                    <a:pt x="27845" y="64665"/>
                  </a:lnTo>
                  <a:lnTo>
                    <a:pt x="32207" y="64874"/>
                  </a:lnTo>
                  <a:lnTo>
                    <a:pt x="36484" y="65042"/>
                  </a:lnTo>
                  <a:lnTo>
                    <a:pt x="40720" y="65168"/>
                  </a:lnTo>
                  <a:lnTo>
                    <a:pt x="44829" y="65252"/>
                  </a:lnTo>
                  <a:lnTo>
                    <a:pt x="48897" y="65294"/>
                  </a:lnTo>
                  <a:lnTo>
                    <a:pt x="52923" y="65294"/>
                  </a:lnTo>
                  <a:lnTo>
                    <a:pt x="56865" y="65252"/>
                  </a:lnTo>
                  <a:lnTo>
                    <a:pt x="60765" y="65168"/>
                  </a:lnTo>
                  <a:lnTo>
                    <a:pt x="64623" y="65042"/>
                  </a:lnTo>
                  <a:lnTo>
                    <a:pt x="68439" y="64916"/>
                  </a:lnTo>
                  <a:lnTo>
                    <a:pt x="72171" y="64707"/>
                  </a:lnTo>
                  <a:lnTo>
                    <a:pt x="75904" y="64497"/>
                  </a:lnTo>
                  <a:lnTo>
                    <a:pt x="79552" y="64287"/>
                  </a:lnTo>
                  <a:lnTo>
                    <a:pt x="83159" y="64036"/>
                  </a:lnTo>
                  <a:lnTo>
                    <a:pt x="90330" y="63407"/>
                  </a:lnTo>
                  <a:lnTo>
                    <a:pt x="97375" y="62736"/>
                  </a:lnTo>
                  <a:lnTo>
                    <a:pt x="104294" y="62023"/>
                  </a:lnTo>
                  <a:lnTo>
                    <a:pt x="111172" y="61226"/>
                  </a:lnTo>
                  <a:lnTo>
                    <a:pt x="124843" y="59591"/>
                  </a:lnTo>
                  <a:lnTo>
                    <a:pt x="133062" y="58626"/>
                  </a:lnTo>
                  <a:lnTo>
                    <a:pt x="141323" y="57661"/>
                  </a:lnTo>
                  <a:lnTo>
                    <a:pt x="149669" y="56739"/>
                  </a:lnTo>
                  <a:lnTo>
                    <a:pt x="153904" y="56320"/>
                  </a:lnTo>
                  <a:lnTo>
                    <a:pt x="158182" y="55900"/>
                  </a:lnTo>
                  <a:lnTo>
                    <a:pt x="162501" y="55523"/>
                  </a:lnTo>
                  <a:lnTo>
                    <a:pt x="166820" y="55187"/>
                  </a:lnTo>
                  <a:lnTo>
                    <a:pt x="171265" y="54894"/>
                  </a:lnTo>
                  <a:lnTo>
                    <a:pt x="175711" y="54600"/>
                  </a:lnTo>
                  <a:lnTo>
                    <a:pt x="180240" y="54349"/>
                  </a:lnTo>
                  <a:lnTo>
                    <a:pt x="184853" y="54181"/>
                  </a:lnTo>
                  <a:lnTo>
                    <a:pt x="189549" y="54055"/>
                  </a:lnTo>
                  <a:lnTo>
                    <a:pt x="194330" y="53929"/>
                  </a:lnTo>
                  <a:lnTo>
                    <a:pt x="204101" y="53929"/>
                  </a:lnTo>
                  <a:lnTo>
                    <a:pt x="209133" y="54013"/>
                  </a:lnTo>
                  <a:lnTo>
                    <a:pt x="214292" y="54181"/>
                  </a:lnTo>
                  <a:lnTo>
                    <a:pt x="219534" y="54390"/>
                  </a:lnTo>
                  <a:lnTo>
                    <a:pt x="224859" y="54684"/>
                  </a:lnTo>
                  <a:lnTo>
                    <a:pt x="230353" y="55020"/>
                  </a:lnTo>
                  <a:lnTo>
                    <a:pt x="235930" y="55481"/>
                  </a:lnTo>
                  <a:lnTo>
                    <a:pt x="241676" y="55984"/>
                  </a:lnTo>
                  <a:lnTo>
                    <a:pt x="247505" y="56613"/>
                  </a:lnTo>
                  <a:lnTo>
                    <a:pt x="253501" y="57284"/>
                  </a:lnTo>
                  <a:lnTo>
                    <a:pt x="259666" y="58081"/>
                  </a:lnTo>
                  <a:lnTo>
                    <a:pt x="265956" y="58961"/>
                  </a:lnTo>
                  <a:lnTo>
                    <a:pt x="272373" y="59968"/>
                  </a:lnTo>
                  <a:lnTo>
                    <a:pt x="278998" y="61058"/>
                  </a:lnTo>
                  <a:lnTo>
                    <a:pt x="285750" y="62232"/>
                  </a:lnTo>
                  <a:lnTo>
                    <a:pt x="285750" y="62232"/>
                  </a:lnTo>
                  <a:lnTo>
                    <a:pt x="285037" y="60513"/>
                  </a:lnTo>
                  <a:lnTo>
                    <a:pt x="284324" y="58836"/>
                  </a:lnTo>
                  <a:lnTo>
                    <a:pt x="283569" y="57200"/>
                  </a:lnTo>
                  <a:lnTo>
                    <a:pt x="282773" y="55607"/>
                  </a:lnTo>
                  <a:lnTo>
                    <a:pt x="281976" y="54055"/>
                  </a:lnTo>
                  <a:lnTo>
                    <a:pt x="281179" y="52545"/>
                  </a:lnTo>
                  <a:lnTo>
                    <a:pt x="280340" y="51078"/>
                  </a:lnTo>
                  <a:lnTo>
                    <a:pt x="279502" y="49694"/>
                  </a:lnTo>
                  <a:lnTo>
                    <a:pt x="278663" y="48310"/>
                  </a:lnTo>
                  <a:lnTo>
                    <a:pt x="277824" y="47010"/>
                  </a:lnTo>
                  <a:lnTo>
                    <a:pt x="276985" y="45752"/>
                  </a:lnTo>
                  <a:lnTo>
                    <a:pt x="276147" y="44536"/>
                  </a:lnTo>
                  <a:lnTo>
                    <a:pt x="274469" y="42271"/>
                  </a:lnTo>
                  <a:lnTo>
                    <a:pt x="272876" y="40216"/>
                  </a:lnTo>
                  <a:lnTo>
                    <a:pt x="271366" y="38371"/>
                  </a:lnTo>
                  <a:lnTo>
                    <a:pt x="269982" y="36736"/>
                  </a:lnTo>
                  <a:lnTo>
                    <a:pt x="268724" y="35352"/>
                  </a:lnTo>
                  <a:lnTo>
                    <a:pt x="267634" y="34219"/>
                  </a:lnTo>
                  <a:lnTo>
                    <a:pt x="266753" y="33297"/>
                  </a:lnTo>
                  <a:lnTo>
                    <a:pt x="266082" y="32668"/>
                  </a:lnTo>
                  <a:lnTo>
                    <a:pt x="265495" y="32123"/>
                  </a:lnTo>
                  <a:lnTo>
                    <a:pt x="265831" y="31578"/>
                  </a:lnTo>
                  <a:lnTo>
                    <a:pt x="266837" y="30110"/>
                  </a:lnTo>
                  <a:lnTo>
                    <a:pt x="268472" y="27761"/>
                  </a:lnTo>
                  <a:lnTo>
                    <a:pt x="269521" y="26336"/>
                  </a:lnTo>
                  <a:lnTo>
                    <a:pt x="270695" y="24742"/>
                  </a:lnTo>
                  <a:lnTo>
                    <a:pt x="272079" y="22981"/>
                  </a:lnTo>
                  <a:lnTo>
                    <a:pt x="273589" y="21052"/>
                  </a:lnTo>
                  <a:lnTo>
                    <a:pt x="275266" y="19039"/>
                  </a:lnTo>
                  <a:lnTo>
                    <a:pt x="277069" y="16942"/>
                  </a:lnTo>
                  <a:lnTo>
                    <a:pt x="279040" y="14761"/>
                  </a:lnTo>
                  <a:lnTo>
                    <a:pt x="281137" y="12455"/>
                  </a:lnTo>
                  <a:lnTo>
                    <a:pt x="283360" y="10148"/>
                  </a:lnTo>
                  <a:lnTo>
                    <a:pt x="285750" y="7758"/>
                  </a:lnTo>
                  <a:lnTo>
                    <a:pt x="279418" y="6626"/>
                  </a:lnTo>
                  <a:lnTo>
                    <a:pt x="273169" y="5619"/>
                  </a:lnTo>
                  <a:lnTo>
                    <a:pt x="267047" y="4739"/>
                  </a:lnTo>
                  <a:lnTo>
                    <a:pt x="261050" y="3900"/>
                  </a:lnTo>
                  <a:lnTo>
                    <a:pt x="255137" y="3145"/>
                  </a:lnTo>
                  <a:lnTo>
                    <a:pt x="249350" y="2516"/>
                  </a:lnTo>
                  <a:lnTo>
                    <a:pt x="243688" y="1929"/>
                  </a:lnTo>
                  <a:lnTo>
                    <a:pt x="238069" y="1468"/>
                  </a:lnTo>
                  <a:lnTo>
                    <a:pt x="232576" y="1048"/>
                  </a:lnTo>
                  <a:lnTo>
                    <a:pt x="227166" y="713"/>
                  </a:lnTo>
                  <a:lnTo>
                    <a:pt x="221840" y="461"/>
                  </a:lnTo>
                  <a:lnTo>
                    <a:pt x="216640" y="252"/>
                  </a:lnTo>
                  <a:lnTo>
                    <a:pt x="211482" y="84"/>
                  </a:lnTo>
                  <a:lnTo>
                    <a:pt x="206366" y="0"/>
                  </a:lnTo>
                  <a:close/>
                </a:path>
              </a:pathLst>
            </a:custGeom>
            <a:solidFill>
              <a:srgbClr val="D15B52"/>
            </a:solidFill>
            <a:ln>
              <a:noFill/>
            </a:ln>
            <a:effectLst>
              <a:outerShdw blurRad="57150" dist="28575" dir="5400000" algn="bl" rotWithShape="0">
                <a:srgbClr val="000000">
                  <a:alpha val="23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grpSp>
          <p:nvGrpSpPr>
            <p:cNvPr id="748" name="Google Shape;354;p17"/>
            <p:cNvGrpSpPr/>
            <p:nvPr/>
          </p:nvGrpSpPr>
          <p:grpSpPr>
            <a:xfrm>
              <a:off x="854544" y="3956713"/>
              <a:ext cx="5690563" cy="995154"/>
              <a:chOff x="1923646" y="1205218"/>
              <a:chExt cx="5408869" cy="1169943"/>
            </a:xfrm>
          </p:grpSpPr>
          <p:sp>
            <p:nvSpPr>
              <p:cNvPr id="753" name="Google Shape;355;p17"/>
              <p:cNvSpPr/>
              <p:nvPr/>
            </p:nvSpPr>
            <p:spPr>
              <a:xfrm>
                <a:off x="1923646" y="1205218"/>
                <a:ext cx="5408869" cy="1169943"/>
              </a:xfrm>
              <a:custGeom>
                <a:avLst/>
                <a:gdLst/>
                <a:ahLst/>
                <a:cxnLst/>
                <a:rect l="l" t="t" r="r" b="b"/>
                <a:pathLst>
                  <a:path w="278413" h="60221" extrusionOk="0">
                    <a:moveTo>
                      <a:pt x="197183" y="1"/>
                    </a:moveTo>
                    <a:lnTo>
                      <a:pt x="196973" y="43"/>
                    </a:lnTo>
                    <a:lnTo>
                      <a:pt x="196805" y="127"/>
                    </a:lnTo>
                    <a:lnTo>
                      <a:pt x="196721" y="294"/>
                    </a:lnTo>
                    <a:lnTo>
                      <a:pt x="196680" y="504"/>
                    </a:lnTo>
                    <a:lnTo>
                      <a:pt x="196721" y="714"/>
                    </a:lnTo>
                    <a:lnTo>
                      <a:pt x="196805" y="840"/>
                    </a:lnTo>
                    <a:lnTo>
                      <a:pt x="196973" y="965"/>
                    </a:lnTo>
                    <a:lnTo>
                      <a:pt x="197183" y="1007"/>
                    </a:lnTo>
                    <a:lnTo>
                      <a:pt x="200244" y="1007"/>
                    </a:lnTo>
                    <a:lnTo>
                      <a:pt x="200412" y="965"/>
                    </a:lnTo>
                    <a:lnTo>
                      <a:pt x="200580" y="840"/>
                    </a:lnTo>
                    <a:lnTo>
                      <a:pt x="200705" y="672"/>
                    </a:lnTo>
                    <a:lnTo>
                      <a:pt x="200747" y="504"/>
                    </a:lnTo>
                    <a:lnTo>
                      <a:pt x="200705" y="294"/>
                    </a:lnTo>
                    <a:lnTo>
                      <a:pt x="200580" y="127"/>
                    </a:lnTo>
                    <a:lnTo>
                      <a:pt x="200454" y="43"/>
                    </a:lnTo>
                    <a:lnTo>
                      <a:pt x="200244" y="1"/>
                    </a:lnTo>
                    <a:close/>
                    <a:moveTo>
                      <a:pt x="194121" y="1"/>
                    </a:moveTo>
                    <a:lnTo>
                      <a:pt x="191060" y="43"/>
                    </a:lnTo>
                    <a:lnTo>
                      <a:pt x="190892" y="85"/>
                    </a:lnTo>
                    <a:lnTo>
                      <a:pt x="190725" y="211"/>
                    </a:lnTo>
                    <a:lnTo>
                      <a:pt x="190599" y="378"/>
                    </a:lnTo>
                    <a:lnTo>
                      <a:pt x="190557" y="588"/>
                    </a:lnTo>
                    <a:lnTo>
                      <a:pt x="190599" y="756"/>
                    </a:lnTo>
                    <a:lnTo>
                      <a:pt x="190725" y="923"/>
                    </a:lnTo>
                    <a:lnTo>
                      <a:pt x="190892" y="1049"/>
                    </a:lnTo>
                    <a:lnTo>
                      <a:pt x="191102" y="1049"/>
                    </a:lnTo>
                    <a:lnTo>
                      <a:pt x="194121" y="1007"/>
                    </a:lnTo>
                    <a:lnTo>
                      <a:pt x="194331" y="965"/>
                    </a:lnTo>
                    <a:lnTo>
                      <a:pt x="194499" y="882"/>
                    </a:lnTo>
                    <a:lnTo>
                      <a:pt x="194583" y="714"/>
                    </a:lnTo>
                    <a:lnTo>
                      <a:pt x="194625" y="504"/>
                    </a:lnTo>
                    <a:lnTo>
                      <a:pt x="194583" y="294"/>
                    </a:lnTo>
                    <a:lnTo>
                      <a:pt x="194499" y="169"/>
                    </a:lnTo>
                    <a:lnTo>
                      <a:pt x="194331" y="43"/>
                    </a:lnTo>
                    <a:lnTo>
                      <a:pt x="194121" y="1"/>
                    </a:lnTo>
                    <a:close/>
                    <a:moveTo>
                      <a:pt x="203305" y="1"/>
                    </a:moveTo>
                    <a:lnTo>
                      <a:pt x="203096" y="43"/>
                    </a:lnTo>
                    <a:lnTo>
                      <a:pt x="202928" y="169"/>
                    </a:lnTo>
                    <a:lnTo>
                      <a:pt x="202802" y="294"/>
                    </a:lnTo>
                    <a:lnTo>
                      <a:pt x="202760" y="504"/>
                    </a:lnTo>
                    <a:lnTo>
                      <a:pt x="202802" y="714"/>
                    </a:lnTo>
                    <a:lnTo>
                      <a:pt x="202928" y="882"/>
                    </a:lnTo>
                    <a:lnTo>
                      <a:pt x="203096" y="965"/>
                    </a:lnTo>
                    <a:lnTo>
                      <a:pt x="203263" y="1007"/>
                    </a:lnTo>
                    <a:lnTo>
                      <a:pt x="206325" y="1049"/>
                    </a:lnTo>
                    <a:lnTo>
                      <a:pt x="206534" y="1007"/>
                    </a:lnTo>
                    <a:lnTo>
                      <a:pt x="206702" y="923"/>
                    </a:lnTo>
                    <a:lnTo>
                      <a:pt x="206786" y="756"/>
                    </a:lnTo>
                    <a:lnTo>
                      <a:pt x="206828" y="546"/>
                    </a:lnTo>
                    <a:lnTo>
                      <a:pt x="206828" y="378"/>
                    </a:lnTo>
                    <a:lnTo>
                      <a:pt x="206702" y="211"/>
                    </a:lnTo>
                    <a:lnTo>
                      <a:pt x="206534" y="85"/>
                    </a:lnTo>
                    <a:lnTo>
                      <a:pt x="206325" y="43"/>
                    </a:lnTo>
                    <a:lnTo>
                      <a:pt x="203305" y="1"/>
                    </a:lnTo>
                    <a:close/>
                    <a:moveTo>
                      <a:pt x="187999" y="127"/>
                    </a:moveTo>
                    <a:lnTo>
                      <a:pt x="184979" y="211"/>
                    </a:lnTo>
                    <a:lnTo>
                      <a:pt x="184770" y="252"/>
                    </a:lnTo>
                    <a:lnTo>
                      <a:pt x="184602" y="336"/>
                    </a:lnTo>
                    <a:lnTo>
                      <a:pt x="184518" y="504"/>
                    </a:lnTo>
                    <a:lnTo>
                      <a:pt x="184476" y="714"/>
                    </a:lnTo>
                    <a:lnTo>
                      <a:pt x="184518" y="923"/>
                    </a:lnTo>
                    <a:lnTo>
                      <a:pt x="184644" y="1049"/>
                    </a:lnTo>
                    <a:lnTo>
                      <a:pt x="184770" y="1175"/>
                    </a:lnTo>
                    <a:lnTo>
                      <a:pt x="184979" y="1217"/>
                    </a:lnTo>
                    <a:lnTo>
                      <a:pt x="188041" y="1133"/>
                    </a:lnTo>
                    <a:lnTo>
                      <a:pt x="188250" y="1091"/>
                    </a:lnTo>
                    <a:lnTo>
                      <a:pt x="188418" y="965"/>
                    </a:lnTo>
                    <a:lnTo>
                      <a:pt x="188502" y="798"/>
                    </a:lnTo>
                    <a:lnTo>
                      <a:pt x="188544" y="630"/>
                    </a:lnTo>
                    <a:lnTo>
                      <a:pt x="188502" y="420"/>
                    </a:lnTo>
                    <a:lnTo>
                      <a:pt x="188376" y="252"/>
                    </a:lnTo>
                    <a:lnTo>
                      <a:pt x="188209" y="169"/>
                    </a:lnTo>
                    <a:lnTo>
                      <a:pt x="188041" y="127"/>
                    </a:lnTo>
                    <a:close/>
                    <a:moveTo>
                      <a:pt x="209386" y="85"/>
                    </a:moveTo>
                    <a:lnTo>
                      <a:pt x="209176" y="127"/>
                    </a:lnTo>
                    <a:lnTo>
                      <a:pt x="209051" y="252"/>
                    </a:lnTo>
                    <a:lnTo>
                      <a:pt x="208925" y="420"/>
                    </a:lnTo>
                    <a:lnTo>
                      <a:pt x="208883" y="588"/>
                    </a:lnTo>
                    <a:lnTo>
                      <a:pt x="208925" y="798"/>
                    </a:lnTo>
                    <a:lnTo>
                      <a:pt x="209009" y="965"/>
                    </a:lnTo>
                    <a:lnTo>
                      <a:pt x="209176" y="1091"/>
                    </a:lnTo>
                    <a:lnTo>
                      <a:pt x="209386" y="1133"/>
                    </a:lnTo>
                    <a:lnTo>
                      <a:pt x="212405" y="1217"/>
                    </a:lnTo>
                    <a:lnTo>
                      <a:pt x="212447" y="1217"/>
                    </a:lnTo>
                    <a:lnTo>
                      <a:pt x="212615" y="1175"/>
                    </a:lnTo>
                    <a:lnTo>
                      <a:pt x="212783" y="1049"/>
                    </a:lnTo>
                    <a:lnTo>
                      <a:pt x="212909" y="882"/>
                    </a:lnTo>
                    <a:lnTo>
                      <a:pt x="212951" y="714"/>
                    </a:lnTo>
                    <a:lnTo>
                      <a:pt x="212909" y="504"/>
                    </a:lnTo>
                    <a:lnTo>
                      <a:pt x="212825" y="336"/>
                    </a:lnTo>
                    <a:lnTo>
                      <a:pt x="212657" y="211"/>
                    </a:lnTo>
                    <a:lnTo>
                      <a:pt x="212447" y="169"/>
                    </a:lnTo>
                    <a:lnTo>
                      <a:pt x="209386" y="85"/>
                    </a:lnTo>
                    <a:close/>
                    <a:moveTo>
                      <a:pt x="181918" y="294"/>
                    </a:moveTo>
                    <a:lnTo>
                      <a:pt x="178857" y="420"/>
                    </a:lnTo>
                    <a:lnTo>
                      <a:pt x="178647" y="462"/>
                    </a:lnTo>
                    <a:lnTo>
                      <a:pt x="178521" y="588"/>
                    </a:lnTo>
                    <a:lnTo>
                      <a:pt x="178396" y="756"/>
                    </a:lnTo>
                    <a:lnTo>
                      <a:pt x="178354" y="965"/>
                    </a:lnTo>
                    <a:lnTo>
                      <a:pt x="178437" y="1133"/>
                    </a:lnTo>
                    <a:lnTo>
                      <a:pt x="178521" y="1301"/>
                    </a:lnTo>
                    <a:lnTo>
                      <a:pt x="178689" y="1385"/>
                    </a:lnTo>
                    <a:lnTo>
                      <a:pt x="178899" y="1427"/>
                    </a:lnTo>
                    <a:lnTo>
                      <a:pt x="181960" y="1301"/>
                    </a:lnTo>
                    <a:lnTo>
                      <a:pt x="182128" y="1259"/>
                    </a:lnTo>
                    <a:lnTo>
                      <a:pt x="182296" y="1133"/>
                    </a:lnTo>
                    <a:lnTo>
                      <a:pt x="182421" y="965"/>
                    </a:lnTo>
                    <a:lnTo>
                      <a:pt x="182421" y="798"/>
                    </a:lnTo>
                    <a:lnTo>
                      <a:pt x="182379" y="588"/>
                    </a:lnTo>
                    <a:lnTo>
                      <a:pt x="182296" y="420"/>
                    </a:lnTo>
                    <a:lnTo>
                      <a:pt x="182128" y="336"/>
                    </a:lnTo>
                    <a:lnTo>
                      <a:pt x="181918" y="294"/>
                    </a:lnTo>
                    <a:close/>
                    <a:moveTo>
                      <a:pt x="215467" y="294"/>
                    </a:moveTo>
                    <a:lnTo>
                      <a:pt x="215299" y="336"/>
                    </a:lnTo>
                    <a:lnTo>
                      <a:pt x="215131" y="420"/>
                    </a:lnTo>
                    <a:lnTo>
                      <a:pt x="215005" y="588"/>
                    </a:lnTo>
                    <a:lnTo>
                      <a:pt x="214963" y="756"/>
                    </a:lnTo>
                    <a:lnTo>
                      <a:pt x="215005" y="965"/>
                    </a:lnTo>
                    <a:lnTo>
                      <a:pt x="215131" y="1133"/>
                    </a:lnTo>
                    <a:lnTo>
                      <a:pt x="215257" y="1259"/>
                    </a:lnTo>
                    <a:lnTo>
                      <a:pt x="215467" y="1301"/>
                    </a:lnTo>
                    <a:lnTo>
                      <a:pt x="218528" y="1427"/>
                    </a:lnTo>
                    <a:lnTo>
                      <a:pt x="218738" y="1385"/>
                    </a:lnTo>
                    <a:lnTo>
                      <a:pt x="218864" y="1301"/>
                    </a:lnTo>
                    <a:lnTo>
                      <a:pt x="218989" y="1133"/>
                    </a:lnTo>
                    <a:lnTo>
                      <a:pt x="219031" y="923"/>
                    </a:lnTo>
                    <a:lnTo>
                      <a:pt x="218989" y="756"/>
                    </a:lnTo>
                    <a:lnTo>
                      <a:pt x="218905" y="588"/>
                    </a:lnTo>
                    <a:lnTo>
                      <a:pt x="218738" y="462"/>
                    </a:lnTo>
                    <a:lnTo>
                      <a:pt x="218570" y="420"/>
                    </a:lnTo>
                    <a:lnTo>
                      <a:pt x="215509" y="294"/>
                    </a:lnTo>
                    <a:close/>
                    <a:moveTo>
                      <a:pt x="175796" y="546"/>
                    </a:moveTo>
                    <a:lnTo>
                      <a:pt x="172776" y="714"/>
                    </a:lnTo>
                    <a:lnTo>
                      <a:pt x="172566" y="756"/>
                    </a:lnTo>
                    <a:lnTo>
                      <a:pt x="172399" y="882"/>
                    </a:lnTo>
                    <a:lnTo>
                      <a:pt x="172315" y="1049"/>
                    </a:lnTo>
                    <a:lnTo>
                      <a:pt x="172273" y="1259"/>
                    </a:lnTo>
                    <a:lnTo>
                      <a:pt x="172315" y="1427"/>
                    </a:lnTo>
                    <a:lnTo>
                      <a:pt x="172441" y="1594"/>
                    </a:lnTo>
                    <a:lnTo>
                      <a:pt x="172608" y="1678"/>
                    </a:lnTo>
                    <a:lnTo>
                      <a:pt x="172776" y="1720"/>
                    </a:lnTo>
                    <a:lnTo>
                      <a:pt x="172818" y="1720"/>
                    </a:lnTo>
                    <a:lnTo>
                      <a:pt x="175837" y="1552"/>
                    </a:lnTo>
                    <a:lnTo>
                      <a:pt x="176047" y="1511"/>
                    </a:lnTo>
                    <a:lnTo>
                      <a:pt x="176215" y="1385"/>
                    </a:lnTo>
                    <a:lnTo>
                      <a:pt x="176299" y="1217"/>
                    </a:lnTo>
                    <a:lnTo>
                      <a:pt x="176341" y="1049"/>
                    </a:lnTo>
                    <a:lnTo>
                      <a:pt x="176299" y="840"/>
                    </a:lnTo>
                    <a:lnTo>
                      <a:pt x="176173" y="714"/>
                    </a:lnTo>
                    <a:lnTo>
                      <a:pt x="176005" y="588"/>
                    </a:lnTo>
                    <a:lnTo>
                      <a:pt x="175837" y="546"/>
                    </a:lnTo>
                    <a:close/>
                    <a:moveTo>
                      <a:pt x="221589" y="546"/>
                    </a:moveTo>
                    <a:lnTo>
                      <a:pt x="221380" y="588"/>
                    </a:lnTo>
                    <a:lnTo>
                      <a:pt x="221212" y="714"/>
                    </a:lnTo>
                    <a:lnTo>
                      <a:pt x="221128" y="840"/>
                    </a:lnTo>
                    <a:lnTo>
                      <a:pt x="221086" y="1049"/>
                    </a:lnTo>
                    <a:lnTo>
                      <a:pt x="221086" y="1217"/>
                    </a:lnTo>
                    <a:lnTo>
                      <a:pt x="221212" y="1385"/>
                    </a:lnTo>
                    <a:lnTo>
                      <a:pt x="221338" y="1511"/>
                    </a:lnTo>
                    <a:lnTo>
                      <a:pt x="221547" y="1552"/>
                    </a:lnTo>
                    <a:lnTo>
                      <a:pt x="224609" y="1720"/>
                    </a:lnTo>
                    <a:lnTo>
                      <a:pt x="224818" y="1720"/>
                    </a:lnTo>
                    <a:lnTo>
                      <a:pt x="224986" y="1594"/>
                    </a:lnTo>
                    <a:lnTo>
                      <a:pt x="225070" y="1427"/>
                    </a:lnTo>
                    <a:lnTo>
                      <a:pt x="225112" y="1259"/>
                    </a:lnTo>
                    <a:lnTo>
                      <a:pt x="225112" y="1049"/>
                    </a:lnTo>
                    <a:lnTo>
                      <a:pt x="224986" y="882"/>
                    </a:lnTo>
                    <a:lnTo>
                      <a:pt x="224860" y="756"/>
                    </a:lnTo>
                    <a:lnTo>
                      <a:pt x="224651" y="714"/>
                    </a:lnTo>
                    <a:lnTo>
                      <a:pt x="221589" y="546"/>
                    </a:lnTo>
                    <a:close/>
                    <a:moveTo>
                      <a:pt x="169715" y="882"/>
                    </a:moveTo>
                    <a:lnTo>
                      <a:pt x="166654" y="1049"/>
                    </a:lnTo>
                    <a:lnTo>
                      <a:pt x="166486" y="1133"/>
                    </a:lnTo>
                    <a:lnTo>
                      <a:pt x="166318" y="1259"/>
                    </a:lnTo>
                    <a:lnTo>
                      <a:pt x="166234" y="1427"/>
                    </a:lnTo>
                    <a:lnTo>
                      <a:pt x="166192" y="1594"/>
                    </a:lnTo>
                    <a:lnTo>
                      <a:pt x="166234" y="1804"/>
                    </a:lnTo>
                    <a:lnTo>
                      <a:pt x="166360" y="1930"/>
                    </a:lnTo>
                    <a:lnTo>
                      <a:pt x="166486" y="2056"/>
                    </a:lnTo>
                    <a:lnTo>
                      <a:pt x="166695" y="2098"/>
                    </a:lnTo>
                    <a:lnTo>
                      <a:pt x="166737" y="2098"/>
                    </a:lnTo>
                    <a:lnTo>
                      <a:pt x="169757" y="1888"/>
                    </a:lnTo>
                    <a:lnTo>
                      <a:pt x="169966" y="1846"/>
                    </a:lnTo>
                    <a:lnTo>
                      <a:pt x="170134" y="1720"/>
                    </a:lnTo>
                    <a:lnTo>
                      <a:pt x="170218" y="1552"/>
                    </a:lnTo>
                    <a:lnTo>
                      <a:pt x="170260" y="1343"/>
                    </a:lnTo>
                    <a:lnTo>
                      <a:pt x="170218" y="1175"/>
                    </a:lnTo>
                    <a:lnTo>
                      <a:pt x="170092" y="1007"/>
                    </a:lnTo>
                    <a:lnTo>
                      <a:pt x="169925" y="923"/>
                    </a:lnTo>
                    <a:lnTo>
                      <a:pt x="169757" y="882"/>
                    </a:lnTo>
                    <a:close/>
                    <a:moveTo>
                      <a:pt x="227460" y="923"/>
                    </a:moveTo>
                    <a:lnTo>
                      <a:pt x="227335" y="1049"/>
                    </a:lnTo>
                    <a:lnTo>
                      <a:pt x="227209" y="1175"/>
                    </a:lnTo>
                    <a:lnTo>
                      <a:pt x="227167" y="1385"/>
                    </a:lnTo>
                    <a:lnTo>
                      <a:pt x="227167" y="1594"/>
                    </a:lnTo>
                    <a:lnTo>
                      <a:pt x="227293" y="1762"/>
                    </a:lnTo>
                    <a:lnTo>
                      <a:pt x="227460" y="1888"/>
                    </a:lnTo>
                    <a:lnTo>
                      <a:pt x="227628" y="1930"/>
                    </a:lnTo>
                    <a:lnTo>
                      <a:pt x="230689" y="2140"/>
                    </a:lnTo>
                    <a:lnTo>
                      <a:pt x="230731" y="2140"/>
                    </a:lnTo>
                    <a:lnTo>
                      <a:pt x="230899" y="2098"/>
                    </a:lnTo>
                    <a:lnTo>
                      <a:pt x="231067" y="2014"/>
                    </a:lnTo>
                    <a:lnTo>
                      <a:pt x="231151" y="1846"/>
                    </a:lnTo>
                    <a:lnTo>
                      <a:pt x="231235" y="1636"/>
                    </a:lnTo>
                    <a:lnTo>
                      <a:pt x="231193" y="1469"/>
                    </a:lnTo>
                    <a:lnTo>
                      <a:pt x="231109" y="1301"/>
                    </a:lnTo>
                    <a:lnTo>
                      <a:pt x="230941" y="1175"/>
                    </a:lnTo>
                    <a:lnTo>
                      <a:pt x="230731" y="1133"/>
                    </a:lnTo>
                    <a:lnTo>
                      <a:pt x="227712" y="923"/>
                    </a:lnTo>
                    <a:close/>
                    <a:moveTo>
                      <a:pt x="163634" y="1259"/>
                    </a:moveTo>
                    <a:lnTo>
                      <a:pt x="160573" y="1469"/>
                    </a:lnTo>
                    <a:lnTo>
                      <a:pt x="160405" y="1552"/>
                    </a:lnTo>
                    <a:lnTo>
                      <a:pt x="160237" y="1678"/>
                    </a:lnTo>
                    <a:lnTo>
                      <a:pt x="160154" y="1846"/>
                    </a:lnTo>
                    <a:lnTo>
                      <a:pt x="160112" y="2014"/>
                    </a:lnTo>
                    <a:lnTo>
                      <a:pt x="160154" y="2223"/>
                    </a:lnTo>
                    <a:lnTo>
                      <a:pt x="160279" y="2349"/>
                    </a:lnTo>
                    <a:lnTo>
                      <a:pt x="160447" y="2475"/>
                    </a:lnTo>
                    <a:lnTo>
                      <a:pt x="160615" y="2517"/>
                    </a:lnTo>
                    <a:lnTo>
                      <a:pt x="160657" y="2517"/>
                    </a:lnTo>
                    <a:lnTo>
                      <a:pt x="163676" y="2265"/>
                    </a:lnTo>
                    <a:lnTo>
                      <a:pt x="163886" y="2223"/>
                    </a:lnTo>
                    <a:lnTo>
                      <a:pt x="164054" y="2098"/>
                    </a:lnTo>
                    <a:lnTo>
                      <a:pt x="164137" y="1930"/>
                    </a:lnTo>
                    <a:lnTo>
                      <a:pt x="164179" y="1762"/>
                    </a:lnTo>
                    <a:lnTo>
                      <a:pt x="164095" y="1552"/>
                    </a:lnTo>
                    <a:lnTo>
                      <a:pt x="164012" y="1427"/>
                    </a:lnTo>
                    <a:lnTo>
                      <a:pt x="163844" y="1301"/>
                    </a:lnTo>
                    <a:lnTo>
                      <a:pt x="163676" y="1259"/>
                    </a:lnTo>
                    <a:close/>
                    <a:moveTo>
                      <a:pt x="233751" y="1343"/>
                    </a:moveTo>
                    <a:lnTo>
                      <a:pt x="233583" y="1385"/>
                    </a:lnTo>
                    <a:lnTo>
                      <a:pt x="233415" y="1469"/>
                    </a:lnTo>
                    <a:lnTo>
                      <a:pt x="233289" y="1636"/>
                    </a:lnTo>
                    <a:lnTo>
                      <a:pt x="233247" y="1804"/>
                    </a:lnTo>
                    <a:lnTo>
                      <a:pt x="233247" y="2014"/>
                    </a:lnTo>
                    <a:lnTo>
                      <a:pt x="233373" y="2182"/>
                    </a:lnTo>
                    <a:lnTo>
                      <a:pt x="233499" y="2307"/>
                    </a:lnTo>
                    <a:lnTo>
                      <a:pt x="233709" y="2349"/>
                    </a:lnTo>
                    <a:lnTo>
                      <a:pt x="236728" y="2601"/>
                    </a:lnTo>
                    <a:lnTo>
                      <a:pt x="236770" y="2601"/>
                    </a:lnTo>
                    <a:lnTo>
                      <a:pt x="236980" y="2559"/>
                    </a:lnTo>
                    <a:lnTo>
                      <a:pt x="237147" y="2475"/>
                    </a:lnTo>
                    <a:lnTo>
                      <a:pt x="237231" y="2307"/>
                    </a:lnTo>
                    <a:lnTo>
                      <a:pt x="237315" y="2140"/>
                    </a:lnTo>
                    <a:lnTo>
                      <a:pt x="237273" y="1930"/>
                    </a:lnTo>
                    <a:lnTo>
                      <a:pt x="237189" y="1762"/>
                    </a:lnTo>
                    <a:lnTo>
                      <a:pt x="237022" y="1636"/>
                    </a:lnTo>
                    <a:lnTo>
                      <a:pt x="236854" y="1594"/>
                    </a:lnTo>
                    <a:lnTo>
                      <a:pt x="233793" y="1343"/>
                    </a:lnTo>
                    <a:close/>
                    <a:moveTo>
                      <a:pt x="157553" y="1720"/>
                    </a:moveTo>
                    <a:lnTo>
                      <a:pt x="154492" y="1972"/>
                    </a:lnTo>
                    <a:lnTo>
                      <a:pt x="154324" y="2014"/>
                    </a:lnTo>
                    <a:lnTo>
                      <a:pt x="154157" y="2140"/>
                    </a:lnTo>
                    <a:lnTo>
                      <a:pt x="154073" y="2307"/>
                    </a:lnTo>
                    <a:lnTo>
                      <a:pt x="154031" y="2517"/>
                    </a:lnTo>
                    <a:lnTo>
                      <a:pt x="154073" y="2685"/>
                    </a:lnTo>
                    <a:lnTo>
                      <a:pt x="154199" y="2852"/>
                    </a:lnTo>
                    <a:lnTo>
                      <a:pt x="154366" y="2936"/>
                    </a:lnTo>
                    <a:lnTo>
                      <a:pt x="154534" y="2978"/>
                    </a:lnTo>
                    <a:lnTo>
                      <a:pt x="154576" y="2978"/>
                    </a:lnTo>
                    <a:lnTo>
                      <a:pt x="157637" y="2727"/>
                    </a:lnTo>
                    <a:lnTo>
                      <a:pt x="157805" y="2685"/>
                    </a:lnTo>
                    <a:lnTo>
                      <a:pt x="157973" y="2559"/>
                    </a:lnTo>
                    <a:lnTo>
                      <a:pt x="158057" y="2391"/>
                    </a:lnTo>
                    <a:lnTo>
                      <a:pt x="158099" y="2182"/>
                    </a:lnTo>
                    <a:lnTo>
                      <a:pt x="158057" y="2014"/>
                    </a:lnTo>
                    <a:lnTo>
                      <a:pt x="157931" y="1846"/>
                    </a:lnTo>
                    <a:lnTo>
                      <a:pt x="157763" y="1762"/>
                    </a:lnTo>
                    <a:lnTo>
                      <a:pt x="157595" y="1720"/>
                    </a:lnTo>
                    <a:close/>
                    <a:moveTo>
                      <a:pt x="239831" y="1846"/>
                    </a:moveTo>
                    <a:lnTo>
                      <a:pt x="239622" y="1888"/>
                    </a:lnTo>
                    <a:lnTo>
                      <a:pt x="239496" y="1972"/>
                    </a:lnTo>
                    <a:lnTo>
                      <a:pt x="239370" y="2140"/>
                    </a:lnTo>
                    <a:lnTo>
                      <a:pt x="239328" y="2307"/>
                    </a:lnTo>
                    <a:lnTo>
                      <a:pt x="239328" y="2517"/>
                    </a:lnTo>
                    <a:lnTo>
                      <a:pt x="239454" y="2685"/>
                    </a:lnTo>
                    <a:lnTo>
                      <a:pt x="239580" y="2811"/>
                    </a:lnTo>
                    <a:lnTo>
                      <a:pt x="239789" y="2852"/>
                    </a:lnTo>
                    <a:lnTo>
                      <a:pt x="242809" y="3146"/>
                    </a:lnTo>
                    <a:lnTo>
                      <a:pt x="243060" y="3146"/>
                    </a:lnTo>
                    <a:lnTo>
                      <a:pt x="243186" y="3020"/>
                    </a:lnTo>
                    <a:lnTo>
                      <a:pt x="243312" y="2894"/>
                    </a:lnTo>
                    <a:lnTo>
                      <a:pt x="243354" y="2685"/>
                    </a:lnTo>
                    <a:lnTo>
                      <a:pt x="243354" y="2517"/>
                    </a:lnTo>
                    <a:lnTo>
                      <a:pt x="243270" y="2349"/>
                    </a:lnTo>
                    <a:lnTo>
                      <a:pt x="243102" y="2223"/>
                    </a:lnTo>
                    <a:lnTo>
                      <a:pt x="242893" y="2140"/>
                    </a:lnTo>
                    <a:lnTo>
                      <a:pt x="239873" y="1846"/>
                    </a:lnTo>
                    <a:close/>
                    <a:moveTo>
                      <a:pt x="151473" y="2223"/>
                    </a:moveTo>
                    <a:lnTo>
                      <a:pt x="148412" y="2475"/>
                    </a:lnTo>
                    <a:lnTo>
                      <a:pt x="148244" y="2559"/>
                    </a:lnTo>
                    <a:lnTo>
                      <a:pt x="148076" y="2685"/>
                    </a:lnTo>
                    <a:lnTo>
                      <a:pt x="147992" y="2852"/>
                    </a:lnTo>
                    <a:lnTo>
                      <a:pt x="147950" y="3020"/>
                    </a:lnTo>
                    <a:lnTo>
                      <a:pt x="148034" y="3230"/>
                    </a:lnTo>
                    <a:lnTo>
                      <a:pt x="148118" y="3356"/>
                    </a:lnTo>
                    <a:lnTo>
                      <a:pt x="148286" y="3482"/>
                    </a:lnTo>
                    <a:lnTo>
                      <a:pt x="148453" y="3523"/>
                    </a:lnTo>
                    <a:lnTo>
                      <a:pt x="148537" y="3482"/>
                    </a:lnTo>
                    <a:lnTo>
                      <a:pt x="151557" y="3230"/>
                    </a:lnTo>
                    <a:lnTo>
                      <a:pt x="151766" y="3188"/>
                    </a:lnTo>
                    <a:lnTo>
                      <a:pt x="151892" y="3062"/>
                    </a:lnTo>
                    <a:lnTo>
                      <a:pt x="151976" y="2894"/>
                    </a:lnTo>
                    <a:lnTo>
                      <a:pt x="152018" y="2685"/>
                    </a:lnTo>
                    <a:lnTo>
                      <a:pt x="151976" y="2517"/>
                    </a:lnTo>
                    <a:lnTo>
                      <a:pt x="151850" y="2349"/>
                    </a:lnTo>
                    <a:lnTo>
                      <a:pt x="151682" y="2265"/>
                    </a:lnTo>
                    <a:lnTo>
                      <a:pt x="151515" y="2223"/>
                    </a:lnTo>
                    <a:close/>
                    <a:moveTo>
                      <a:pt x="245912" y="2433"/>
                    </a:moveTo>
                    <a:lnTo>
                      <a:pt x="245702" y="2475"/>
                    </a:lnTo>
                    <a:lnTo>
                      <a:pt x="245535" y="2601"/>
                    </a:lnTo>
                    <a:lnTo>
                      <a:pt x="245451" y="2727"/>
                    </a:lnTo>
                    <a:lnTo>
                      <a:pt x="245409" y="2894"/>
                    </a:lnTo>
                    <a:lnTo>
                      <a:pt x="245409" y="3104"/>
                    </a:lnTo>
                    <a:lnTo>
                      <a:pt x="245493" y="3272"/>
                    </a:lnTo>
                    <a:lnTo>
                      <a:pt x="245660" y="3398"/>
                    </a:lnTo>
                    <a:lnTo>
                      <a:pt x="245828" y="3482"/>
                    </a:lnTo>
                    <a:lnTo>
                      <a:pt x="248889" y="3775"/>
                    </a:lnTo>
                    <a:lnTo>
                      <a:pt x="248931" y="3817"/>
                    </a:lnTo>
                    <a:lnTo>
                      <a:pt x="249099" y="3775"/>
                    </a:lnTo>
                    <a:lnTo>
                      <a:pt x="249267" y="3649"/>
                    </a:lnTo>
                    <a:lnTo>
                      <a:pt x="249393" y="3523"/>
                    </a:lnTo>
                    <a:lnTo>
                      <a:pt x="249435" y="3356"/>
                    </a:lnTo>
                    <a:lnTo>
                      <a:pt x="249435" y="3146"/>
                    </a:lnTo>
                    <a:lnTo>
                      <a:pt x="249309" y="2978"/>
                    </a:lnTo>
                    <a:lnTo>
                      <a:pt x="249183" y="2852"/>
                    </a:lnTo>
                    <a:lnTo>
                      <a:pt x="248973" y="2769"/>
                    </a:lnTo>
                    <a:lnTo>
                      <a:pt x="245954" y="2475"/>
                    </a:lnTo>
                    <a:lnTo>
                      <a:pt x="245912" y="2433"/>
                    </a:lnTo>
                    <a:close/>
                    <a:moveTo>
                      <a:pt x="145392" y="2769"/>
                    </a:moveTo>
                    <a:lnTo>
                      <a:pt x="142373" y="3062"/>
                    </a:lnTo>
                    <a:lnTo>
                      <a:pt x="142163" y="3104"/>
                    </a:lnTo>
                    <a:lnTo>
                      <a:pt x="141995" y="3230"/>
                    </a:lnTo>
                    <a:lnTo>
                      <a:pt x="141911" y="3398"/>
                    </a:lnTo>
                    <a:lnTo>
                      <a:pt x="141911" y="3607"/>
                    </a:lnTo>
                    <a:lnTo>
                      <a:pt x="141953" y="3775"/>
                    </a:lnTo>
                    <a:lnTo>
                      <a:pt x="142079" y="3943"/>
                    </a:lnTo>
                    <a:lnTo>
                      <a:pt x="142205" y="4027"/>
                    </a:lnTo>
                    <a:lnTo>
                      <a:pt x="142415" y="4069"/>
                    </a:lnTo>
                    <a:lnTo>
                      <a:pt x="142457" y="4069"/>
                    </a:lnTo>
                    <a:lnTo>
                      <a:pt x="145476" y="3775"/>
                    </a:lnTo>
                    <a:lnTo>
                      <a:pt x="145686" y="3733"/>
                    </a:lnTo>
                    <a:lnTo>
                      <a:pt x="145811" y="3607"/>
                    </a:lnTo>
                    <a:lnTo>
                      <a:pt x="145937" y="3440"/>
                    </a:lnTo>
                    <a:lnTo>
                      <a:pt x="145937" y="3230"/>
                    </a:lnTo>
                    <a:lnTo>
                      <a:pt x="145895" y="3062"/>
                    </a:lnTo>
                    <a:lnTo>
                      <a:pt x="145770" y="2894"/>
                    </a:lnTo>
                    <a:lnTo>
                      <a:pt x="145602" y="2811"/>
                    </a:lnTo>
                    <a:lnTo>
                      <a:pt x="145434" y="2769"/>
                    </a:lnTo>
                    <a:close/>
                    <a:moveTo>
                      <a:pt x="251783" y="3146"/>
                    </a:moveTo>
                    <a:lnTo>
                      <a:pt x="251615" y="3272"/>
                    </a:lnTo>
                    <a:lnTo>
                      <a:pt x="251490" y="3398"/>
                    </a:lnTo>
                    <a:lnTo>
                      <a:pt x="251448" y="3565"/>
                    </a:lnTo>
                    <a:lnTo>
                      <a:pt x="251448" y="3775"/>
                    </a:lnTo>
                    <a:lnTo>
                      <a:pt x="251573" y="3943"/>
                    </a:lnTo>
                    <a:lnTo>
                      <a:pt x="251699" y="4069"/>
                    </a:lnTo>
                    <a:lnTo>
                      <a:pt x="251909" y="4153"/>
                    </a:lnTo>
                    <a:lnTo>
                      <a:pt x="254928" y="4488"/>
                    </a:lnTo>
                    <a:lnTo>
                      <a:pt x="254970" y="4530"/>
                    </a:lnTo>
                    <a:lnTo>
                      <a:pt x="255180" y="4488"/>
                    </a:lnTo>
                    <a:lnTo>
                      <a:pt x="255306" y="4404"/>
                    </a:lnTo>
                    <a:lnTo>
                      <a:pt x="255431" y="4236"/>
                    </a:lnTo>
                    <a:lnTo>
                      <a:pt x="255473" y="4069"/>
                    </a:lnTo>
                    <a:lnTo>
                      <a:pt x="255473" y="3859"/>
                    </a:lnTo>
                    <a:lnTo>
                      <a:pt x="255390" y="3691"/>
                    </a:lnTo>
                    <a:lnTo>
                      <a:pt x="255222" y="3565"/>
                    </a:lnTo>
                    <a:lnTo>
                      <a:pt x="255054" y="3482"/>
                    </a:lnTo>
                    <a:lnTo>
                      <a:pt x="252035" y="3146"/>
                    </a:lnTo>
                    <a:close/>
                    <a:moveTo>
                      <a:pt x="139311" y="3356"/>
                    </a:moveTo>
                    <a:lnTo>
                      <a:pt x="136292" y="3649"/>
                    </a:lnTo>
                    <a:lnTo>
                      <a:pt x="136082" y="3691"/>
                    </a:lnTo>
                    <a:lnTo>
                      <a:pt x="135957" y="3817"/>
                    </a:lnTo>
                    <a:lnTo>
                      <a:pt x="135873" y="4027"/>
                    </a:lnTo>
                    <a:lnTo>
                      <a:pt x="135831" y="4194"/>
                    </a:lnTo>
                    <a:lnTo>
                      <a:pt x="135873" y="4404"/>
                    </a:lnTo>
                    <a:lnTo>
                      <a:pt x="135999" y="4530"/>
                    </a:lnTo>
                    <a:lnTo>
                      <a:pt x="136166" y="4614"/>
                    </a:lnTo>
                    <a:lnTo>
                      <a:pt x="136334" y="4656"/>
                    </a:lnTo>
                    <a:lnTo>
                      <a:pt x="136376" y="4656"/>
                    </a:lnTo>
                    <a:lnTo>
                      <a:pt x="139437" y="4362"/>
                    </a:lnTo>
                    <a:lnTo>
                      <a:pt x="139605" y="4320"/>
                    </a:lnTo>
                    <a:lnTo>
                      <a:pt x="139773" y="4194"/>
                    </a:lnTo>
                    <a:lnTo>
                      <a:pt x="139857" y="4027"/>
                    </a:lnTo>
                    <a:lnTo>
                      <a:pt x="139899" y="3817"/>
                    </a:lnTo>
                    <a:lnTo>
                      <a:pt x="139815" y="3607"/>
                    </a:lnTo>
                    <a:lnTo>
                      <a:pt x="139731" y="3482"/>
                    </a:lnTo>
                    <a:lnTo>
                      <a:pt x="139563" y="3398"/>
                    </a:lnTo>
                    <a:lnTo>
                      <a:pt x="139353" y="3356"/>
                    </a:lnTo>
                    <a:close/>
                    <a:moveTo>
                      <a:pt x="133273" y="3943"/>
                    </a:moveTo>
                    <a:lnTo>
                      <a:pt x="130211" y="4278"/>
                    </a:lnTo>
                    <a:lnTo>
                      <a:pt x="130044" y="4320"/>
                    </a:lnTo>
                    <a:lnTo>
                      <a:pt x="129876" y="4446"/>
                    </a:lnTo>
                    <a:lnTo>
                      <a:pt x="129792" y="4614"/>
                    </a:lnTo>
                    <a:lnTo>
                      <a:pt x="129750" y="4823"/>
                    </a:lnTo>
                    <a:lnTo>
                      <a:pt x="129834" y="5033"/>
                    </a:lnTo>
                    <a:lnTo>
                      <a:pt x="129918" y="5159"/>
                    </a:lnTo>
                    <a:lnTo>
                      <a:pt x="130086" y="5243"/>
                    </a:lnTo>
                    <a:lnTo>
                      <a:pt x="130295" y="5285"/>
                    </a:lnTo>
                    <a:lnTo>
                      <a:pt x="130337" y="5285"/>
                    </a:lnTo>
                    <a:lnTo>
                      <a:pt x="133357" y="4991"/>
                    </a:lnTo>
                    <a:lnTo>
                      <a:pt x="133566" y="4907"/>
                    </a:lnTo>
                    <a:lnTo>
                      <a:pt x="133692" y="4782"/>
                    </a:lnTo>
                    <a:lnTo>
                      <a:pt x="133776" y="4614"/>
                    </a:lnTo>
                    <a:lnTo>
                      <a:pt x="133818" y="4404"/>
                    </a:lnTo>
                    <a:lnTo>
                      <a:pt x="133776" y="4236"/>
                    </a:lnTo>
                    <a:lnTo>
                      <a:pt x="133650" y="4069"/>
                    </a:lnTo>
                    <a:lnTo>
                      <a:pt x="133482" y="3985"/>
                    </a:lnTo>
                    <a:lnTo>
                      <a:pt x="133315" y="3943"/>
                    </a:lnTo>
                    <a:close/>
                    <a:moveTo>
                      <a:pt x="257990" y="3859"/>
                    </a:moveTo>
                    <a:lnTo>
                      <a:pt x="257822" y="3901"/>
                    </a:lnTo>
                    <a:lnTo>
                      <a:pt x="257654" y="3985"/>
                    </a:lnTo>
                    <a:lnTo>
                      <a:pt x="257570" y="4153"/>
                    </a:lnTo>
                    <a:lnTo>
                      <a:pt x="257486" y="4320"/>
                    </a:lnTo>
                    <a:lnTo>
                      <a:pt x="257528" y="4530"/>
                    </a:lnTo>
                    <a:lnTo>
                      <a:pt x="257612" y="4698"/>
                    </a:lnTo>
                    <a:lnTo>
                      <a:pt x="257738" y="4823"/>
                    </a:lnTo>
                    <a:lnTo>
                      <a:pt x="257948" y="4907"/>
                    </a:lnTo>
                    <a:lnTo>
                      <a:pt x="260967" y="5285"/>
                    </a:lnTo>
                    <a:lnTo>
                      <a:pt x="261219" y="5285"/>
                    </a:lnTo>
                    <a:lnTo>
                      <a:pt x="261344" y="5159"/>
                    </a:lnTo>
                    <a:lnTo>
                      <a:pt x="261470" y="5033"/>
                    </a:lnTo>
                    <a:lnTo>
                      <a:pt x="261512" y="4865"/>
                    </a:lnTo>
                    <a:lnTo>
                      <a:pt x="261512" y="4656"/>
                    </a:lnTo>
                    <a:lnTo>
                      <a:pt x="261428" y="4488"/>
                    </a:lnTo>
                    <a:lnTo>
                      <a:pt x="261302" y="4362"/>
                    </a:lnTo>
                    <a:lnTo>
                      <a:pt x="261093" y="4278"/>
                    </a:lnTo>
                    <a:lnTo>
                      <a:pt x="258073" y="3901"/>
                    </a:lnTo>
                    <a:lnTo>
                      <a:pt x="257990" y="3859"/>
                    </a:lnTo>
                    <a:close/>
                    <a:moveTo>
                      <a:pt x="127192" y="4572"/>
                    </a:moveTo>
                    <a:lnTo>
                      <a:pt x="124173" y="4907"/>
                    </a:lnTo>
                    <a:lnTo>
                      <a:pt x="123963" y="4991"/>
                    </a:lnTo>
                    <a:lnTo>
                      <a:pt x="123837" y="5117"/>
                    </a:lnTo>
                    <a:lnTo>
                      <a:pt x="123711" y="5285"/>
                    </a:lnTo>
                    <a:lnTo>
                      <a:pt x="123711" y="5453"/>
                    </a:lnTo>
                    <a:lnTo>
                      <a:pt x="123753" y="5662"/>
                    </a:lnTo>
                    <a:lnTo>
                      <a:pt x="123879" y="5788"/>
                    </a:lnTo>
                    <a:lnTo>
                      <a:pt x="124047" y="5914"/>
                    </a:lnTo>
                    <a:lnTo>
                      <a:pt x="124257" y="5914"/>
                    </a:lnTo>
                    <a:lnTo>
                      <a:pt x="127318" y="5620"/>
                    </a:lnTo>
                    <a:lnTo>
                      <a:pt x="127486" y="5536"/>
                    </a:lnTo>
                    <a:lnTo>
                      <a:pt x="127653" y="5411"/>
                    </a:lnTo>
                    <a:lnTo>
                      <a:pt x="127737" y="5243"/>
                    </a:lnTo>
                    <a:lnTo>
                      <a:pt x="127737" y="5033"/>
                    </a:lnTo>
                    <a:lnTo>
                      <a:pt x="127695" y="4865"/>
                    </a:lnTo>
                    <a:lnTo>
                      <a:pt x="127569" y="4740"/>
                    </a:lnTo>
                    <a:lnTo>
                      <a:pt x="127444" y="4614"/>
                    </a:lnTo>
                    <a:lnTo>
                      <a:pt x="127234" y="4572"/>
                    </a:lnTo>
                    <a:close/>
                    <a:moveTo>
                      <a:pt x="264028" y="4698"/>
                    </a:moveTo>
                    <a:lnTo>
                      <a:pt x="263861" y="4740"/>
                    </a:lnTo>
                    <a:lnTo>
                      <a:pt x="263693" y="4823"/>
                    </a:lnTo>
                    <a:lnTo>
                      <a:pt x="263609" y="4949"/>
                    </a:lnTo>
                    <a:lnTo>
                      <a:pt x="263525" y="5159"/>
                    </a:lnTo>
                    <a:lnTo>
                      <a:pt x="263567" y="5327"/>
                    </a:lnTo>
                    <a:lnTo>
                      <a:pt x="263651" y="5536"/>
                    </a:lnTo>
                    <a:lnTo>
                      <a:pt x="263777" y="5662"/>
                    </a:lnTo>
                    <a:lnTo>
                      <a:pt x="263986" y="5704"/>
                    </a:lnTo>
                    <a:lnTo>
                      <a:pt x="266964" y="6165"/>
                    </a:lnTo>
                    <a:lnTo>
                      <a:pt x="267048" y="6165"/>
                    </a:lnTo>
                    <a:lnTo>
                      <a:pt x="267257" y="6123"/>
                    </a:lnTo>
                    <a:lnTo>
                      <a:pt x="267383" y="6040"/>
                    </a:lnTo>
                    <a:lnTo>
                      <a:pt x="267509" y="5914"/>
                    </a:lnTo>
                    <a:lnTo>
                      <a:pt x="267551" y="5746"/>
                    </a:lnTo>
                    <a:lnTo>
                      <a:pt x="267551" y="5536"/>
                    </a:lnTo>
                    <a:lnTo>
                      <a:pt x="267467" y="5369"/>
                    </a:lnTo>
                    <a:lnTo>
                      <a:pt x="267341" y="5243"/>
                    </a:lnTo>
                    <a:lnTo>
                      <a:pt x="267132" y="5159"/>
                    </a:lnTo>
                    <a:lnTo>
                      <a:pt x="264112" y="4698"/>
                    </a:lnTo>
                    <a:close/>
                    <a:moveTo>
                      <a:pt x="121111" y="5243"/>
                    </a:moveTo>
                    <a:lnTo>
                      <a:pt x="118092" y="5578"/>
                    </a:lnTo>
                    <a:lnTo>
                      <a:pt x="117882" y="5620"/>
                    </a:lnTo>
                    <a:lnTo>
                      <a:pt x="117756" y="5746"/>
                    </a:lnTo>
                    <a:lnTo>
                      <a:pt x="117673" y="5914"/>
                    </a:lnTo>
                    <a:lnTo>
                      <a:pt x="117631" y="6123"/>
                    </a:lnTo>
                    <a:lnTo>
                      <a:pt x="117715" y="6291"/>
                    </a:lnTo>
                    <a:lnTo>
                      <a:pt x="117798" y="6459"/>
                    </a:lnTo>
                    <a:lnTo>
                      <a:pt x="117966" y="6543"/>
                    </a:lnTo>
                    <a:lnTo>
                      <a:pt x="118134" y="6585"/>
                    </a:lnTo>
                    <a:lnTo>
                      <a:pt x="118218" y="6585"/>
                    </a:lnTo>
                    <a:lnTo>
                      <a:pt x="121237" y="6249"/>
                    </a:lnTo>
                    <a:lnTo>
                      <a:pt x="121447" y="6165"/>
                    </a:lnTo>
                    <a:lnTo>
                      <a:pt x="121573" y="6082"/>
                    </a:lnTo>
                    <a:lnTo>
                      <a:pt x="121657" y="5872"/>
                    </a:lnTo>
                    <a:lnTo>
                      <a:pt x="121698" y="5704"/>
                    </a:lnTo>
                    <a:lnTo>
                      <a:pt x="121615" y="5494"/>
                    </a:lnTo>
                    <a:lnTo>
                      <a:pt x="121531" y="5369"/>
                    </a:lnTo>
                    <a:lnTo>
                      <a:pt x="121363" y="5285"/>
                    </a:lnTo>
                    <a:lnTo>
                      <a:pt x="121195" y="5243"/>
                    </a:lnTo>
                    <a:close/>
                    <a:moveTo>
                      <a:pt x="270067" y="5620"/>
                    </a:moveTo>
                    <a:lnTo>
                      <a:pt x="269899" y="5662"/>
                    </a:lnTo>
                    <a:lnTo>
                      <a:pt x="269732" y="5746"/>
                    </a:lnTo>
                    <a:lnTo>
                      <a:pt x="269648" y="5872"/>
                    </a:lnTo>
                    <a:lnTo>
                      <a:pt x="269564" y="6040"/>
                    </a:lnTo>
                    <a:lnTo>
                      <a:pt x="269564" y="6249"/>
                    </a:lnTo>
                    <a:lnTo>
                      <a:pt x="269648" y="6417"/>
                    </a:lnTo>
                    <a:lnTo>
                      <a:pt x="269815" y="6543"/>
                    </a:lnTo>
                    <a:lnTo>
                      <a:pt x="269983" y="6627"/>
                    </a:lnTo>
                    <a:lnTo>
                      <a:pt x="273003" y="7088"/>
                    </a:lnTo>
                    <a:lnTo>
                      <a:pt x="273254" y="7088"/>
                    </a:lnTo>
                    <a:lnTo>
                      <a:pt x="273422" y="7004"/>
                    </a:lnTo>
                    <a:lnTo>
                      <a:pt x="273506" y="6836"/>
                    </a:lnTo>
                    <a:lnTo>
                      <a:pt x="273590" y="6669"/>
                    </a:lnTo>
                    <a:lnTo>
                      <a:pt x="273590" y="6459"/>
                    </a:lnTo>
                    <a:lnTo>
                      <a:pt x="273506" y="6291"/>
                    </a:lnTo>
                    <a:lnTo>
                      <a:pt x="273338" y="6165"/>
                    </a:lnTo>
                    <a:lnTo>
                      <a:pt x="273170" y="6082"/>
                    </a:lnTo>
                    <a:lnTo>
                      <a:pt x="270151" y="5620"/>
                    </a:lnTo>
                    <a:close/>
                    <a:moveTo>
                      <a:pt x="115073" y="5872"/>
                    </a:moveTo>
                    <a:lnTo>
                      <a:pt x="112011" y="6207"/>
                    </a:lnTo>
                    <a:lnTo>
                      <a:pt x="111844" y="6249"/>
                    </a:lnTo>
                    <a:lnTo>
                      <a:pt x="111676" y="6375"/>
                    </a:lnTo>
                    <a:lnTo>
                      <a:pt x="111592" y="6543"/>
                    </a:lnTo>
                    <a:lnTo>
                      <a:pt x="111550" y="6753"/>
                    </a:lnTo>
                    <a:lnTo>
                      <a:pt x="111634" y="6920"/>
                    </a:lnTo>
                    <a:lnTo>
                      <a:pt x="111718" y="7088"/>
                    </a:lnTo>
                    <a:lnTo>
                      <a:pt x="111885" y="7172"/>
                    </a:lnTo>
                    <a:lnTo>
                      <a:pt x="112095" y="7214"/>
                    </a:lnTo>
                    <a:lnTo>
                      <a:pt x="112137" y="7214"/>
                    </a:lnTo>
                    <a:lnTo>
                      <a:pt x="115156" y="6878"/>
                    </a:lnTo>
                    <a:lnTo>
                      <a:pt x="115366" y="6836"/>
                    </a:lnTo>
                    <a:lnTo>
                      <a:pt x="115492" y="6711"/>
                    </a:lnTo>
                    <a:lnTo>
                      <a:pt x="115618" y="6543"/>
                    </a:lnTo>
                    <a:lnTo>
                      <a:pt x="115618" y="6333"/>
                    </a:lnTo>
                    <a:lnTo>
                      <a:pt x="115576" y="6165"/>
                    </a:lnTo>
                    <a:lnTo>
                      <a:pt x="115450" y="5998"/>
                    </a:lnTo>
                    <a:lnTo>
                      <a:pt x="115282" y="5914"/>
                    </a:lnTo>
                    <a:lnTo>
                      <a:pt x="115115" y="5872"/>
                    </a:lnTo>
                    <a:close/>
                    <a:moveTo>
                      <a:pt x="108992" y="6501"/>
                    </a:moveTo>
                    <a:lnTo>
                      <a:pt x="105931" y="6836"/>
                    </a:lnTo>
                    <a:lnTo>
                      <a:pt x="105763" y="6878"/>
                    </a:lnTo>
                    <a:lnTo>
                      <a:pt x="105595" y="7004"/>
                    </a:lnTo>
                    <a:lnTo>
                      <a:pt x="105511" y="7172"/>
                    </a:lnTo>
                    <a:lnTo>
                      <a:pt x="105511" y="7382"/>
                    </a:lnTo>
                    <a:lnTo>
                      <a:pt x="105553" y="7549"/>
                    </a:lnTo>
                    <a:lnTo>
                      <a:pt x="105679" y="7717"/>
                    </a:lnTo>
                    <a:lnTo>
                      <a:pt x="105805" y="7801"/>
                    </a:lnTo>
                    <a:lnTo>
                      <a:pt x="106014" y="7843"/>
                    </a:lnTo>
                    <a:lnTo>
                      <a:pt x="106056" y="7843"/>
                    </a:lnTo>
                    <a:lnTo>
                      <a:pt x="109076" y="7507"/>
                    </a:lnTo>
                    <a:lnTo>
                      <a:pt x="109285" y="7465"/>
                    </a:lnTo>
                    <a:lnTo>
                      <a:pt x="109453" y="7340"/>
                    </a:lnTo>
                    <a:lnTo>
                      <a:pt x="109537" y="7172"/>
                    </a:lnTo>
                    <a:lnTo>
                      <a:pt x="109537" y="6962"/>
                    </a:lnTo>
                    <a:lnTo>
                      <a:pt x="109495" y="6794"/>
                    </a:lnTo>
                    <a:lnTo>
                      <a:pt x="109369" y="6627"/>
                    </a:lnTo>
                    <a:lnTo>
                      <a:pt x="109244" y="6543"/>
                    </a:lnTo>
                    <a:lnTo>
                      <a:pt x="109034" y="6501"/>
                    </a:lnTo>
                    <a:close/>
                    <a:moveTo>
                      <a:pt x="102911" y="7130"/>
                    </a:moveTo>
                    <a:lnTo>
                      <a:pt x="99892" y="7423"/>
                    </a:lnTo>
                    <a:lnTo>
                      <a:pt x="99682" y="7507"/>
                    </a:lnTo>
                    <a:lnTo>
                      <a:pt x="99514" y="7633"/>
                    </a:lnTo>
                    <a:lnTo>
                      <a:pt x="99431" y="7801"/>
                    </a:lnTo>
                    <a:lnTo>
                      <a:pt x="99431" y="7969"/>
                    </a:lnTo>
                    <a:lnTo>
                      <a:pt x="99473" y="8178"/>
                    </a:lnTo>
                    <a:lnTo>
                      <a:pt x="99598" y="8304"/>
                    </a:lnTo>
                    <a:lnTo>
                      <a:pt x="99724" y="8430"/>
                    </a:lnTo>
                    <a:lnTo>
                      <a:pt x="99976" y="8430"/>
                    </a:lnTo>
                    <a:lnTo>
                      <a:pt x="102995" y="8136"/>
                    </a:lnTo>
                    <a:lnTo>
                      <a:pt x="103205" y="8094"/>
                    </a:lnTo>
                    <a:lnTo>
                      <a:pt x="103373" y="7969"/>
                    </a:lnTo>
                    <a:lnTo>
                      <a:pt x="103456" y="7801"/>
                    </a:lnTo>
                    <a:lnTo>
                      <a:pt x="103456" y="7591"/>
                    </a:lnTo>
                    <a:lnTo>
                      <a:pt x="103414" y="7423"/>
                    </a:lnTo>
                    <a:lnTo>
                      <a:pt x="103289" y="7256"/>
                    </a:lnTo>
                    <a:lnTo>
                      <a:pt x="103163" y="7172"/>
                    </a:lnTo>
                    <a:lnTo>
                      <a:pt x="102953" y="7130"/>
                    </a:lnTo>
                    <a:close/>
                    <a:moveTo>
                      <a:pt x="96831" y="7717"/>
                    </a:moveTo>
                    <a:lnTo>
                      <a:pt x="93811" y="8011"/>
                    </a:lnTo>
                    <a:lnTo>
                      <a:pt x="93602" y="8053"/>
                    </a:lnTo>
                    <a:lnTo>
                      <a:pt x="93434" y="8178"/>
                    </a:lnTo>
                    <a:lnTo>
                      <a:pt x="93350" y="8346"/>
                    </a:lnTo>
                    <a:lnTo>
                      <a:pt x="93350" y="8556"/>
                    </a:lnTo>
                    <a:lnTo>
                      <a:pt x="93392" y="8723"/>
                    </a:lnTo>
                    <a:lnTo>
                      <a:pt x="93518" y="8891"/>
                    </a:lnTo>
                    <a:lnTo>
                      <a:pt x="93643" y="8975"/>
                    </a:lnTo>
                    <a:lnTo>
                      <a:pt x="93853" y="9017"/>
                    </a:lnTo>
                    <a:lnTo>
                      <a:pt x="93895" y="9017"/>
                    </a:lnTo>
                    <a:lnTo>
                      <a:pt x="96914" y="8723"/>
                    </a:lnTo>
                    <a:lnTo>
                      <a:pt x="97124" y="8682"/>
                    </a:lnTo>
                    <a:lnTo>
                      <a:pt x="97292" y="8556"/>
                    </a:lnTo>
                    <a:lnTo>
                      <a:pt x="97376" y="8388"/>
                    </a:lnTo>
                    <a:lnTo>
                      <a:pt x="97376" y="8178"/>
                    </a:lnTo>
                    <a:lnTo>
                      <a:pt x="97334" y="8011"/>
                    </a:lnTo>
                    <a:lnTo>
                      <a:pt x="97208" y="7843"/>
                    </a:lnTo>
                    <a:lnTo>
                      <a:pt x="97082" y="7759"/>
                    </a:lnTo>
                    <a:lnTo>
                      <a:pt x="96872" y="7717"/>
                    </a:lnTo>
                    <a:close/>
                    <a:moveTo>
                      <a:pt x="276106" y="6585"/>
                    </a:moveTo>
                    <a:lnTo>
                      <a:pt x="275896" y="6627"/>
                    </a:lnTo>
                    <a:lnTo>
                      <a:pt x="275770" y="6711"/>
                    </a:lnTo>
                    <a:lnTo>
                      <a:pt x="275644" y="6836"/>
                    </a:lnTo>
                    <a:lnTo>
                      <a:pt x="275603" y="7004"/>
                    </a:lnTo>
                    <a:lnTo>
                      <a:pt x="275603" y="7130"/>
                    </a:lnTo>
                    <a:lnTo>
                      <a:pt x="275603" y="7256"/>
                    </a:lnTo>
                    <a:lnTo>
                      <a:pt x="275644" y="7382"/>
                    </a:lnTo>
                    <a:lnTo>
                      <a:pt x="275728" y="7465"/>
                    </a:lnTo>
                    <a:lnTo>
                      <a:pt x="274638" y="8640"/>
                    </a:lnTo>
                    <a:lnTo>
                      <a:pt x="274554" y="8807"/>
                    </a:lnTo>
                    <a:lnTo>
                      <a:pt x="274512" y="9017"/>
                    </a:lnTo>
                    <a:lnTo>
                      <a:pt x="274554" y="9185"/>
                    </a:lnTo>
                    <a:lnTo>
                      <a:pt x="274680" y="9353"/>
                    </a:lnTo>
                    <a:lnTo>
                      <a:pt x="274848" y="9436"/>
                    </a:lnTo>
                    <a:lnTo>
                      <a:pt x="275015" y="9478"/>
                    </a:lnTo>
                    <a:lnTo>
                      <a:pt x="275225" y="9436"/>
                    </a:lnTo>
                    <a:lnTo>
                      <a:pt x="275393" y="9311"/>
                    </a:lnTo>
                    <a:lnTo>
                      <a:pt x="277070" y="7549"/>
                    </a:lnTo>
                    <a:lnTo>
                      <a:pt x="277154" y="7423"/>
                    </a:lnTo>
                    <a:lnTo>
                      <a:pt x="277196" y="7298"/>
                    </a:lnTo>
                    <a:lnTo>
                      <a:pt x="277196" y="7172"/>
                    </a:lnTo>
                    <a:lnTo>
                      <a:pt x="277196" y="7046"/>
                    </a:lnTo>
                    <a:lnTo>
                      <a:pt x="277112" y="6920"/>
                    </a:lnTo>
                    <a:lnTo>
                      <a:pt x="277028" y="6794"/>
                    </a:lnTo>
                    <a:lnTo>
                      <a:pt x="276903" y="6753"/>
                    </a:lnTo>
                    <a:lnTo>
                      <a:pt x="276777" y="6711"/>
                    </a:lnTo>
                    <a:lnTo>
                      <a:pt x="276190" y="6585"/>
                    </a:lnTo>
                    <a:close/>
                    <a:moveTo>
                      <a:pt x="90750" y="8262"/>
                    </a:moveTo>
                    <a:lnTo>
                      <a:pt x="87731" y="8514"/>
                    </a:lnTo>
                    <a:lnTo>
                      <a:pt x="87521" y="8598"/>
                    </a:lnTo>
                    <a:lnTo>
                      <a:pt x="87353" y="8723"/>
                    </a:lnTo>
                    <a:lnTo>
                      <a:pt x="87269" y="8891"/>
                    </a:lnTo>
                    <a:lnTo>
                      <a:pt x="87227" y="9101"/>
                    </a:lnTo>
                    <a:lnTo>
                      <a:pt x="87311" y="9269"/>
                    </a:lnTo>
                    <a:lnTo>
                      <a:pt x="87395" y="9394"/>
                    </a:lnTo>
                    <a:lnTo>
                      <a:pt x="87563" y="9520"/>
                    </a:lnTo>
                    <a:lnTo>
                      <a:pt x="87772" y="9562"/>
                    </a:lnTo>
                    <a:lnTo>
                      <a:pt x="87814" y="9562"/>
                    </a:lnTo>
                    <a:lnTo>
                      <a:pt x="90834" y="9269"/>
                    </a:lnTo>
                    <a:lnTo>
                      <a:pt x="91043" y="9227"/>
                    </a:lnTo>
                    <a:lnTo>
                      <a:pt x="91169" y="9101"/>
                    </a:lnTo>
                    <a:lnTo>
                      <a:pt x="91295" y="8933"/>
                    </a:lnTo>
                    <a:lnTo>
                      <a:pt x="91295" y="8723"/>
                    </a:lnTo>
                    <a:lnTo>
                      <a:pt x="91253" y="8556"/>
                    </a:lnTo>
                    <a:lnTo>
                      <a:pt x="91127" y="8388"/>
                    </a:lnTo>
                    <a:lnTo>
                      <a:pt x="91001" y="8304"/>
                    </a:lnTo>
                    <a:lnTo>
                      <a:pt x="90792" y="8262"/>
                    </a:lnTo>
                    <a:close/>
                    <a:moveTo>
                      <a:pt x="2391" y="8304"/>
                    </a:moveTo>
                    <a:lnTo>
                      <a:pt x="2224" y="8346"/>
                    </a:lnTo>
                    <a:lnTo>
                      <a:pt x="2056" y="8430"/>
                    </a:lnTo>
                    <a:lnTo>
                      <a:pt x="1930" y="8556"/>
                    </a:lnTo>
                    <a:lnTo>
                      <a:pt x="1888" y="8765"/>
                    </a:lnTo>
                    <a:lnTo>
                      <a:pt x="1888" y="8975"/>
                    </a:lnTo>
                    <a:lnTo>
                      <a:pt x="2014" y="9143"/>
                    </a:lnTo>
                    <a:lnTo>
                      <a:pt x="2140" y="9269"/>
                    </a:lnTo>
                    <a:lnTo>
                      <a:pt x="2349" y="9311"/>
                    </a:lnTo>
                    <a:lnTo>
                      <a:pt x="5369" y="9604"/>
                    </a:lnTo>
                    <a:lnTo>
                      <a:pt x="5620" y="9604"/>
                    </a:lnTo>
                    <a:lnTo>
                      <a:pt x="5788" y="9478"/>
                    </a:lnTo>
                    <a:lnTo>
                      <a:pt x="5872" y="9353"/>
                    </a:lnTo>
                    <a:lnTo>
                      <a:pt x="5914" y="9143"/>
                    </a:lnTo>
                    <a:lnTo>
                      <a:pt x="5914" y="8975"/>
                    </a:lnTo>
                    <a:lnTo>
                      <a:pt x="5830" y="8807"/>
                    </a:lnTo>
                    <a:lnTo>
                      <a:pt x="5662" y="8682"/>
                    </a:lnTo>
                    <a:lnTo>
                      <a:pt x="5495" y="8598"/>
                    </a:lnTo>
                    <a:lnTo>
                      <a:pt x="2433" y="8304"/>
                    </a:lnTo>
                    <a:close/>
                    <a:moveTo>
                      <a:pt x="84669" y="8765"/>
                    </a:moveTo>
                    <a:lnTo>
                      <a:pt x="81608" y="9017"/>
                    </a:lnTo>
                    <a:lnTo>
                      <a:pt x="81440" y="9059"/>
                    </a:lnTo>
                    <a:lnTo>
                      <a:pt x="81272" y="9185"/>
                    </a:lnTo>
                    <a:lnTo>
                      <a:pt x="81189" y="9353"/>
                    </a:lnTo>
                    <a:lnTo>
                      <a:pt x="81147" y="9562"/>
                    </a:lnTo>
                    <a:lnTo>
                      <a:pt x="81189" y="9730"/>
                    </a:lnTo>
                    <a:lnTo>
                      <a:pt x="81314" y="9898"/>
                    </a:lnTo>
                    <a:lnTo>
                      <a:pt x="81482" y="9982"/>
                    </a:lnTo>
                    <a:lnTo>
                      <a:pt x="81650" y="10023"/>
                    </a:lnTo>
                    <a:lnTo>
                      <a:pt x="81692" y="10023"/>
                    </a:lnTo>
                    <a:lnTo>
                      <a:pt x="84753" y="9814"/>
                    </a:lnTo>
                    <a:lnTo>
                      <a:pt x="84963" y="9730"/>
                    </a:lnTo>
                    <a:lnTo>
                      <a:pt x="85089" y="9604"/>
                    </a:lnTo>
                    <a:lnTo>
                      <a:pt x="85172" y="9436"/>
                    </a:lnTo>
                    <a:lnTo>
                      <a:pt x="85214" y="9227"/>
                    </a:lnTo>
                    <a:lnTo>
                      <a:pt x="85172" y="9059"/>
                    </a:lnTo>
                    <a:lnTo>
                      <a:pt x="85047" y="8891"/>
                    </a:lnTo>
                    <a:lnTo>
                      <a:pt x="84879" y="8807"/>
                    </a:lnTo>
                    <a:lnTo>
                      <a:pt x="84711" y="8765"/>
                    </a:lnTo>
                    <a:close/>
                    <a:moveTo>
                      <a:pt x="8472" y="8891"/>
                    </a:moveTo>
                    <a:lnTo>
                      <a:pt x="8304" y="8933"/>
                    </a:lnTo>
                    <a:lnTo>
                      <a:pt x="8137" y="9017"/>
                    </a:lnTo>
                    <a:lnTo>
                      <a:pt x="8011" y="9185"/>
                    </a:lnTo>
                    <a:lnTo>
                      <a:pt x="7969" y="9353"/>
                    </a:lnTo>
                    <a:lnTo>
                      <a:pt x="7969" y="9562"/>
                    </a:lnTo>
                    <a:lnTo>
                      <a:pt x="8095" y="9730"/>
                    </a:lnTo>
                    <a:lnTo>
                      <a:pt x="8220" y="9856"/>
                    </a:lnTo>
                    <a:lnTo>
                      <a:pt x="8430" y="9898"/>
                    </a:lnTo>
                    <a:lnTo>
                      <a:pt x="11449" y="10149"/>
                    </a:lnTo>
                    <a:lnTo>
                      <a:pt x="11491" y="10149"/>
                    </a:lnTo>
                    <a:lnTo>
                      <a:pt x="11701" y="10107"/>
                    </a:lnTo>
                    <a:lnTo>
                      <a:pt x="11869" y="10023"/>
                    </a:lnTo>
                    <a:lnTo>
                      <a:pt x="11953" y="9898"/>
                    </a:lnTo>
                    <a:lnTo>
                      <a:pt x="11995" y="9688"/>
                    </a:lnTo>
                    <a:lnTo>
                      <a:pt x="11995" y="9478"/>
                    </a:lnTo>
                    <a:lnTo>
                      <a:pt x="11911" y="9311"/>
                    </a:lnTo>
                    <a:lnTo>
                      <a:pt x="11743" y="9185"/>
                    </a:lnTo>
                    <a:lnTo>
                      <a:pt x="11533" y="9143"/>
                    </a:lnTo>
                    <a:lnTo>
                      <a:pt x="8514" y="8891"/>
                    </a:lnTo>
                    <a:close/>
                    <a:moveTo>
                      <a:pt x="78589" y="9227"/>
                    </a:moveTo>
                    <a:lnTo>
                      <a:pt x="75527" y="9436"/>
                    </a:lnTo>
                    <a:lnTo>
                      <a:pt x="75359" y="9478"/>
                    </a:lnTo>
                    <a:lnTo>
                      <a:pt x="75192" y="9604"/>
                    </a:lnTo>
                    <a:lnTo>
                      <a:pt x="75066" y="9772"/>
                    </a:lnTo>
                    <a:lnTo>
                      <a:pt x="75066" y="9982"/>
                    </a:lnTo>
                    <a:lnTo>
                      <a:pt x="75108" y="10149"/>
                    </a:lnTo>
                    <a:lnTo>
                      <a:pt x="75234" y="10317"/>
                    </a:lnTo>
                    <a:lnTo>
                      <a:pt x="75359" y="10401"/>
                    </a:lnTo>
                    <a:lnTo>
                      <a:pt x="75569" y="10443"/>
                    </a:lnTo>
                    <a:lnTo>
                      <a:pt x="75611" y="10443"/>
                    </a:lnTo>
                    <a:lnTo>
                      <a:pt x="78630" y="10233"/>
                    </a:lnTo>
                    <a:lnTo>
                      <a:pt x="78840" y="10191"/>
                    </a:lnTo>
                    <a:lnTo>
                      <a:pt x="79008" y="10065"/>
                    </a:lnTo>
                    <a:lnTo>
                      <a:pt x="79092" y="9898"/>
                    </a:lnTo>
                    <a:lnTo>
                      <a:pt x="79134" y="9688"/>
                    </a:lnTo>
                    <a:lnTo>
                      <a:pt x="79092" y="9520"/>
                    </a:lnTo>
                    <a:lnTo>
                      <a:pt x="78966" y="9353"/>
                    </a:lnTo>
                    <a:lnTo>
                      <a:pt x="78798" y="9269"/>
                    </a:lnTo>
                    <a:lnTo>
                      <a:pt x="78589" y="9227"/>
                    </a:lnTo>
                    <a:close/>
                    <a:moveTo>
                      <a:pt x="14553" y="9394"/>
                    </a:moveTo>
                    <a:lnTo>
                      <a:pt x="14343" y="9436"/>
                    </a:lnTo>
                    <a:lnTo>
                      <a:pt x="14217" y="9520"/>
                    </a:lnTo>
                    <a:lnTo>
                      <a:pt x="14091" y="9688"/>
                    </a:lnTo>
                    <a:lnTo>
                      <a:pt x="14049" y="9856"/>
                    </a:lnTo>
                    <a:lnTo>
                      <a:pt x="14049" y="10065"/>
                    </a:lnTo>
                    <a:lnTo>
                      <a:pt x="14175" y="10233"/>
                    </a:lnTo>
                    <a:lnTo>
                      <a:pt x="14301" y="10359"/>
                    </a:lnTo>
                    <a:lnTo>
                      <a:pt x="14511" y="10401"/>
                    </a:lnTo>
                    <a:lnTo>
                      <a:pt x="17572" y="10611"/>
                    </a:lnTo>
                    <a:lnTo>
                      <a:pt x="17614" y="10611"/>
                    </a:lnTo>
                    <a:lnTo>
                      <a:pt x="17782" y="10569"/>
                    </a:lnTo>
                    <a:lnTo>
                      <a:pt x="17949" y="10485"/>
                    </a:lnTo>
                    <a:lnTo>
                      <a:pt x="18033" y="10317"/>
                    </a:lnTo>
                    <a:lnTo>
                      <a:pt x="18117" y="10149"/>
                    </a:lnTo>
                    <a:lnTo>
                      <a:pt x="18075" y="9940"/>
                    </a:lnTo>
                    <a:lnTo>
                      <a:pt x="17991" y="9772"/>
                    </a:lnTo>
                    <a:lnTo>
                      <a:pt x="17824" y="9646"/>
                    </a:lnTo>
                    <a:lnTo>
                      <a:pt x="17614" y="9604"/>
                    </a:lnTo>
                    <a:lnTo>
                      <a:pt x="14595" y="9394"/>
                    </a:lnTo>
                    <a:close/>
                    <a:moveTo>
                      <a:pt x="72508" y="9646"/>
                    </a:moveTo>
                    <a:lnTo>
                      <a:pt x="69447" y="9814"/>
                    </a:lnTo>
                    <a:lnTo>
                      <a:pt x="69237" y="9856"/>
                    </a:lnTo>
                    <a:lnTo>
                      <a:pt x="69069" y="9982"/>
                    </a:lnTo>
                    <a:lnTo>
                      <a:pt x="68985" y="10149"/>
                    </a:lnTo>
                    <a:lnTo>
                      <a:pt x="68943" y="10317"/>
                    </a:lnTo>
                    <a:lnTo>
                      <a:pt x="68985" y="10527"/>
                    </a:lnTo>
                    <a:lnTo>
                      <a:pt x="69111" y="10694"/>
                    </a:lnTo>
                    <a:lnTo>
                      <a:pt x="69279" y="10778"/>
                    </a:lnTo>
                    <a:lnTo>
                      <a:pt x="69447" y="10820"/>
                    </a:lnTo>
                    <a:lnTo>
                      <a:pt x="69488" y="10820"/>
                    </a:lnTo>
                    <a:lnTo>
                      <a:pt x="72550" y="10653"/>
                    </a:lnTo>
                    <a:lnTo>
                      <a:pt x="72759" y="10611"/>
                    </a:lnTo>
                    <a:lnTo>
                      <a:pt x="72885" y="10485"/>
                    </a:lnTo>
                    <a:lnTo>
                      <a:pt x="73011" y="10317"/>
                    </a:lnTo>
                    <a:lnTo>
                      <a:pt x="73011" y="10107"/>
                    </a:lnTo>
                    <a:lnTo>
                      <a:pt x="72969" y="9898"/>
                    </a:lnTo>
                    <a:lnTo>
                      <a:pt x="72885" y="9772"/>
                    </a:lnTo>
                    <a:lnTo>
                      <a:pt x="72718" y="9646"/>
                    </a:lnTo>
                    <a:close/>
                    <a:moveTo>
                      <a:pt x="20633" y="9772"/>
                    </a:moveTo>
                    <a:lnTo>
                      <a:pt x="20424" y="9814"/>
                    </a:lnTo>
                    <a:lnTo>
                      <a:pt x="20298" y="9940"/>
                    </a:lnTo>
                    <a:lnTo>
                      <a:pt x="20172" y="10065"/>
                    </a:lnTo>
                    <a:lnTo>
                      <a:pt x="20130" y="10275"/>
                    </a:lnTo>
                    <a:lnTo>
                      <a:pt x="20172" y="10485"/>
                    </a:lnTo>
                    <a:lnTo>
                      <a:pt x="20256" y="10653"/>
                    </a:lnTo>
                    <a:lnTo>
                      <a:pt x="20424" y="10736"/>
                    </a:lnTo>
                    <a:lnTo>
                      <a:pt x="20591" y="10820"/>
                    </a:lnTo>
                    <a:lnTo>
                      <a:pt x="23653" y="10988"/>
                    </a:lnTo>
                    <a:lnTo>
                      <a:pt x="23695" y="10988"/>
                    </a:lnTo>
                    <a:lnTo>
                      <a:pt x="23862" y="10946"/>
                    </a:lnTo>
                    <a:lnTo>
                      <a:pt x="24030" y="10820"/>
                    </a:lnTo>
                    <a:lnTo>
                      <a:pt x="24156" y="10694"/>
                    </a:lnTo>
                    <a:lnTo>
                      <a:pt x="24198" y="10485"/>
                    </a:lnTo>
                    <a:lnTo>
                      <a:pt x="24156" y="10275"/>
                    </a:lnTo>
                    <a:lnTo>
                      <a:pt x="24072" y="10107"/>
                    </a:lnTo>
                    <a:lnTo>
                      <a:pt x="23904" y="10023"/>
                    </a:lnTo>
                    <a:lnTo>
                      <a:pt x="23695" y="9940"/>
                    </a:lnTo>
                    <a:lnTo>
                      <a:pt x="20675" y="9772"/>
                    </a:lnTo>
                    <a:close/>
                    <a:moveTo>
                      <a:pt x="66385" y="9940"/>
                    </a:moveTo>
                    <a:lnTo>
                      <a:pt x="63324" y="10107"/>
                    </a:lnTo>
                    <a:lnTo>
                      <a:pt x="63156" y="10149"/>
                    </a:lnTo>
                    <a:lnTo>
                      <a:pt x="62988" y="10233"/>
                    </a:lnTo>
                    <a:lnTo>
                      <a:pt x="62905" y="10401"/>
                    </a:lnTo>
                    <a:lnTo>
                      <a:pt x="62863" y="10611"/>
                    </a:lnTo>
                    <a:lnTo>
                      <a:pt x="62905" y="10820"/>
                    </a:lnTo>
                    <a:lnTo>
                      <a:pt x="63030" y="10946"/>
                    </a:lnTo>
                    <a:lnTo>
                      <a:pt x="63156" y="11072"/>
                    </a:lnTo>
                    <a:lnTo>
                      <a:pt x="63366" y="11114"/>
                    </a:lnTo>
                    <a:lnTo>
                      <a:pt x="66427" y="10988"/>
                    </a:lnTo>
                    <a:lnTo>
                      <a:pt x="66637" y="10904"/>
                    </a:lnTo>
                    <a:lnTo>
                      <a:pt x="66805" y="10820"/>
                    </a:lnTo>
                    <a:lnTo>
                      <a:pt x="66888" y="10653"/>
                    </a:lnTo>
                    <a:lnTo>
                      <a:pt x="66930" y="10443"/>
                    </a:lnTo>
                    <a:lnTo>
                      <a:pt x="66888" y="10233"/>
                    </a:lnTo>
                    <a:lnTo>
                      <a:pt x="66763" y="10107"/>
                    </a:lnTo>
                    <a:lnTo>
                      <a:pt x="66595" y="9982"/>
                    </a:lnTo>
                    <a:lnTo>
                      <a:pt x="66427" y="9940"/>
                    </a:lnTo>
                    <a:close/>
                    <a:moveTo>
                      <a:pt x="26756" y="10107"/>
                    </a:moveTo>
                    <a:lnTo>
                      <a:pt x="26546" y="10149"/>
                    </a:lnTo>
                    <a:lnTo>
                      <a:pt x="26379" y="10233"/>
                    </a:lnTo>
                    <a:lnTo>
                      <a:pt x="26253" y="10401"/>
                    </a:lnTo>
                    <a:lnTo>
                      <a:pt x="26211" y="10569"/>
                    </a:lnTo>
                    <a:lnTo>
                      <a:pt x="26253" y="10778"/>
                    </a:lnTo>
                    <a:lnTo>
                      <a:pt x="26337" y="10946"/>
                    </a:lnTo>
                    <a:lnTo>
                      <a:pt x="26504" y="11072"/>
                    </a:lnTo>
                    <a:lnTo>
                      <a:pt x="26714" y="11114"/>
                    </a:lnTo>
                    <a:lnTo>
                      <a:pt x="29775" y="11240"/>
                    </a:lnTo>
                    <a:lnTo>
                      <a:pt x="29985" y="11198"/>
                    </a:lnTo>
                    <a:lnTo>
                      <a:pt x="30153" y="11114"/>
                    </a:lnTo>
                    <a:lnTo>
                      <a:pt x="30237" y="10946"/>
                    </a:lnTo>
                    <a:lnTo>
                      <a:pt x="30279" y="10736"/>
                    </a:lnTo>
                    <a:lnTo>
                      <a:pt x="30237" y="10569"/>
                    </a:lnTo>
                    <a:lnTo>
                      <a:pt x="30153" y="10401"/>
                    </a:lnTo>
                    <a:lnTo>
                      <a:pt x="29985" y="10275"/>
                    </a:lnTo>
                    <a:lnTo>
                      <a:pt x="29817" y="10233"/>
                    </a:lnTo>
                    <a:lnTo>
                      <a:pt x="26756" y="10107"/>
                    </a:lnTo>
                    <a:close/>
                    <a:moveTo>
                      <a:pt x="60305" y="10191"/>
                    </a:moveTo>
                    <a:lnTo>
                      <a:pt x="57243" y="10317"/>
                    </a:lnTo>
                    <a:lnTo>
                      <a:pt x="57034" y="10359"/>
                    </a:lnTo>
                    <a:lnTo>
                      <a:pt x="56866" y="10443"/>
                    </a:lnTo>
                    <a:lnTo>
                      <a:pt x="56782" y="10611"/>
                    </a:lnTo>
                    <a:lnTo>
                      <a:pt x="56740" y="10820"/>
                    </a:lnTo>
                    <a:lnTo>
                      <a:pt x="56782" y="11030"/>
                    </a:lnTo>
                    <a:lnTo>
                      <a:pt x="56908" y="11198"/>
                    </a:lnTo>
                    <a:lnTo>
                      <a:pt x="57075" y="11282"/>
                    </a:lnTo>
                    <a:lnTo>
                      <a:pt x="57243" y="11323"/>
                    </a:lnTo>
                    <a:lnTo>
                      <a:pt x="57285" y="11323"/>
                    </a:lnTo>
                    <a:lnTo>
                      <a:pt x="60305" y="11240"/>
                    </a:lnTo>
                    <a:lnTo>
                      <a:pt x="60514" y="11156"/>
                    </a:lnTo>
                    <a:lnTo>
                      <a:pt x="60682" y="11072"/>
                    </a:lnTo>
                    <a:lnTo>
                      <a:pt x="60766" y="10904"/>
                    </a:lnTo>
                    <a:lnTo>
                      <a:pt x="60808" y="10694"/>
                    </a:lnTo>
                    <a:lnTo>
                      <a:pt x="60766" y="10485"/>
                    </a:lnTo>
                    <a:lnTo>
                      <a:pt x="60682" y="10359"/>
                    </a:lnTo>
                    <a:lnTo>
                      <a:pt x="60514" y="10233"/>
                    </a:lnTo>
                    <a:lnTo>
                      <a:pt x="60305" y="10191"/>
                    </a:lnTo>
                    <a:close/>
                    <a:moveTo>
                      <a:pt x="32837" y="10317"/>
                    </a:moveTo>
                    <a:lnTo>
                      <a:pt x="32627" y="10359"/>
                    </a:lnTo>
                    <a:lnTo>
                      <a:pt x="32459" y="10443"/>
                    </a:lnTo>
                    <a:lnTo>
                      <a:pt x="32375" y="10611"/>
                    </a:lnTo>
                    <a:lnTo>
                      <a:pt x="32333" y="10820"/>
                    </a:lnTo>
                    <a:lnTo>
                      <a:pt x="32375" y="11030"/>
                    </a:lnTo>
                    <a:lnTo>
                      <a:pt x="32459" y="11156"/>
                    </a:lnTo>
                    <a:lnTo>
                      <a:pt x="32627" y="11282"/>
                    </a:lnTo>
                    <a:lnTo>
                      <a:pt x="32795" y="11323"/>
                    </a:lnTo>
                    <a:lnTo>
                      <a:pt x="35856" y="11407"/>
                    </a:lnTo>
                    <a:lnTo>
                      <a:pt x="35898" y="11407"/>
                    </a:lnTo>
                    <a:lnTo>
                      <a:pt x="36066" y="11365"/>
                    </a:lnTo>
                    <a:lnTo>
                      <a:pt x="36233" y="11282"/>
                    </a:lnTo>
                    <a:lnTo>
                      <a:pt x="36359" y="11114"/>
                    </a:lnTo>
                    <a:lnTo>
                      <a:pt x="36401" y="10904"/>
                    </a:lnTo>
                    <a:lnTo>
                      <a:pt x="36359" y="10694"/>
                    </a:lnTo>
                    <a:lnTo>
                      <a:pt x="36233" y="10569"/>
                    </a:lnTo>
                    <a:lnTo>
                      <a:pt x="36108" y="10443"/>
                    </a:lnTo>
                    <a:lnTo>
                      <a:pt x="35898" y="10401"/>
                    </a:lnTo>
                    <a:lnTo>
                      <a:pt x="32837" y="10317"/>
                    </a:lnTo>
                    <a:close/>
                    <a:moveTo>
                      <a:pt x="54224" y="10359"/>
                    </a:moveTo>
                    <a:lnTo>
                      <a:pt x="54182" y="10401"/>
                    </a:lnTo>
                    <a:lnTo>
                      <a:pt x="51121" y="10443"/>
                    </a:lnTo>
                    <a:lnTo>
                      <a:pt x="50953" y="10485"/>
                    </a:lnTo>
                    <a:lnTo>
                      <a:pt x="50785" y="10611"/>
                    </a:lnTo>
                    <a:lnTo>
                      <a:pt x="50659" y="10736"/>
                    </a:lnTo>
                    <a:lnTo>
                      <a:pt x="50617" y="10946"/>
                    </a:lnTo>
                    <a:lnTo>
                      <a:pt x="50659" y="11156"/>
                    </a:lnTo>
                    <a:lnTo>
                      <a:pt x="50785" y="11323"/>
                    </a:lnTo>
                    <a:lnTo>
                      <a:pt x="50953" y="11407"/>
                    </a:lnTo>
                    <a:lnTo>
                      <a:pt x="51121" y="11449"/>
                    </a:lnTo>
                    <a:lnTo>
                      <a:pt x="51163" y="11449"/>
                    </a:lnTo>
                    <a:lnTo>
                      <a:pt x="54224" y="11407"/>
                    </a:lnTo>
                    <a:lnTo>
                      <a:pt x="54392" y="11365"/>
                    </a:lnTo>
                    <a:lnTo>
                      <a:pt x="54559" y="11240"/>
                    </a:lnTo>
                    <a:lnTo>
                      <a:pt x="54685" y="11072"/>
                    </a:lnTo>
                    <a:lnTo>
                      <a:pt x="54685" y="10862"/>
                    </a:lnTo>
                    <a:lnTo>
                      <a:pt x="54685" y="10694"/>
                    </a:lnTo>
                    <a:lnTo>
                      <a:pt x="54559" y="10527"/>
                    </a:lnTo>
                    <a:lnTo>
                      <a:pt x="54434" y="10401"/>
                    </a:lnTo>
                    <a:lnTo>
                      <a:pt x="54224" y="10359"/>
                    </a:lnTo>
                    <a:close/>
                    <a:moveTo>
                      <a:pt x="38917" y="10443"/>
                    </a:moveTo>
                    <a:lnTo>
                      <a:pt x="38750" y="10485"/>
                    </a:lnTo>
                    <a:lnTo>
                      <a:pt x="38582" y="10611"/>
                    </a:lnTo>
                    <a:lnTo>
                      <a:pt x="38456" y="10736"/>
                    </a:lnTo>
                    <a:lnTo>
                      <a:pt x="38414" y="10946"/>
                    </a:lnTo>
                    <a:lnTo>
                      <a:pt x="38456" y="11156"/>
                    </a:lnTo>
                    <a:lnTo>
                      <a:pt x="38582" y="11323"/>
                    </a:lnTo>
                    <a:lnTo>
                      <a:pt x="38708" y="11407"/>
                    </a:lnTo>
                    <a:lnTo>
                      <a:pt x="38917" y="11449"/>
                    </a:lnTo>
                    <a:lnTo>
                      <a:pt x="41979" y="11491"/>
                    </a:lnTo>
                    <a:lnTo>
                      <a:pt x="42188" y="11449"/>
                    </a:lnTo>
                    <a:lnTo>
                      <a:pt x="42356" y="11365"/>
                    </a:lnTo>
                    <a:lnTo>
                      <a:pt x="42440" y="11198"/>
                    </a:lnTo>
                    <a:lnTo>
                      <a:pt x="42482" y="10988"/>
                    </a:lnTo>
                    <a:lnTo>
                      <a:pt x="42440" y="10778"/>
                    </a:lnTo>
                    <a:lnTo>
                      <a:pt x="42356" y="10611"/>
                    </a:lnTo>
                    <a:lnTo>
                      <a:pt x="42188" y="10527"/>
                    </a:lnTo>
                    <a:lnTo>
                      <a:pt x="41979" y="10485"/>
                    </a:lnTo>
                    <a:lnTo>
                      <a:pt x="38917" y="10443"/>
                    </a:lnTo>
                    <a:close/>
                    <a:moveTo>
                      <a:pt x="45040" y="10485"/>
                    </a:moveTo>
                    <a:lnTo>
                      <a:pt x="44830" y="10527"/>
                    </a:lnTo>
                    <a:lnTo>
                      <a:pt x="44663" y="10653"/>
                    </a:lnTo>
                    <a:lnTo>
                      <a:pt x="44579" y="10778"/>
                    </a:lnTo>
                    <a:lnTo>
                      <a:pt x="44537" y="10988"/>
                    </a:lnTo>
                    <a:lnTo>
                      <a:pt x="44579" y="11198"/>
                    </a:lnTo>
                    <a:lnTo>
                      <a:pt x="44663" y="11365"/>
                    </a:lnTo>
                    <a:lnTo>
                      <a:pt x="44830" y="11449"/>
                    </a:lnTo>
                    <a:lnTo>
                      <a:pt x="45040" y="11491"/>
                    </a:lnTo>
                    <a:lnTo>
                      <a:pt x="48101" y="11491"/>
                    </a:lnTo>
                    <a:lnTo>
                      <a:pt x="48269" y="11449"/>
                    </a:lnTo>
                    <a:lnTo>
                      <a:pt x="48437" y="11323"/>
                    </a:lnTo>
                    <a:lnTo>
                      <a:pt x="48563" y="11198"/>
                    </a:lnTo>
                    <a:lnTo>
                      <a:pt x="48604" y="10988"/>
                    </a:lnTo>
                    <a:lnTo>
                      <a:pt x="48563" y="10778"/>
                    </a:lnTo>
                    <a:lnTo>
                      <a:pt x="48437" y="10611"/>
                    </a:lnTo>
                    <a:lnTo>
                      <a:pt x="48269" y="10527"/>
                    </a:lnTo>
                    <a:lnTo>
                      <a:pt x="48101" y="10485"/>
                    </a:lnTo>
                    <a:close/>
                    <a:moveTo>
                      <a:pt x="504" y="9269"/>
                    </a:moveTo>
                    <a:lnTo>
                      <a:pt x="336" y="9311"/>
                    </a:lnTo>
                    <a:lnTo>
                      <a:pt x="169" y="9436"/>
                    </a:lnTo>
                    <a:lnTo>
                      <a:pt x="43" y="9604"/>
                    </a:lnTo>
                    <a:lnTo>
                      <a:pt x="1" y="9772"/>
                    </a:lnTo>
                    <a:lnTo>
                      <a:pt x="1" y="12833"/>
                    </a:lnTo>
                    <a:lnTo>
                      <a:pt x="43" y="13043"/>
                    </a:lnTo>
                    <a:lnTo>
                      <a:pt x="169" y="13211"/>
                    </a:lnTo>
                    <a:lnTo>
                      <a:pt x="336" y="13294"/>
                    </a:lnTo>
                    <a:lnTo>
                      <a:pt x="504" y="13336"/>
                    </a:lnTo>
                    <a:lnTo>
                      <a:pt x="714" y="13294"/>
                    </a:lnTo>
                    <a:lnTo>
                      <a:pt x="882" y="13211"/>
                    </a:lnTo>
                    <a:lnTo>
                      <a:pt x="1007" y="13043"/>
                    </a:lnTo>
                    <a:lnTo>
                      <a:pt x="1049" y="12833"/>
                    </a:lnTo>
                    <a:lnTo>
                      <a:pt x="1049" y="9772"/>
                    </a:lnTo>
                    <a:lnTo>
                      <a:pt x="1007" y="9604"/>
                    </a:lnTo>
                    <a:lnTo>
                      <a:pt x="882" y="9436"/>
                    </a:lnTo>
                    <a:lnTo>
                      <a:pt x="714" y="9311"/>
                    </a:lnTo>
                    <a:lnTo>
                      <a:pt x="504" y="9269"/>
                    </a:lnTo>
                    <a:close/>
                    <a:moveTo>
                      <a:pt x="272961" y="10736"/>
                    </a:moveTo>
                    <a:lnTo>
                      <a:pt x="272751" y="10778"/>
                    </a:lnTo>
                    <a:lnTo>
                      <a:pt x="272583" y="10904"/>
                    </a:lnTo>
                    <a:lnTo>
                      <a:pt x="270570" y="13211"/>
                    </a:lnTo>
                    <a:lnTo>
                      <a:pt x="270486" y="13378"/>
                    </a:lnTo>
                    <a:lnTo>
                      <a:pt x="270444" y="13588"/>
                    </a:lnTo>
                    <a:lnTo>
                      <a:pt x="270528" y="13756"/>
                    </a:lnTo>
                    <a:lnTo>
                      <a:pt x="270654" y="13924"/>
                    </a:lnTo>
                    <a:lnTo>
                      <a:pt x="270780" y="14007"/>
                    </a:lnTo>
                    <a:lnTo>
                      <a:pt x="270948" y="14049"/>
                    </a:lnTo>
                    <a:lnTo>
                      <a:pt x="271157" y="14007"/>
                    </a:lnTo>
                    <a:lnTo>
                      <a:pt x="271283" y="13965"/>
                    </a:lnTo>
                    <a:lnTo>
                      <a:pt x="271367" y="13882"/>
                    </a:lnTo>
                    <a:lnTo>
                      <a:pt x="273338" y="11575"/>
                    </a:lnTo>
                    <a:lnTo>
                      <a:pt x="273464" y="11407"/>
                    </a:lnTo>
                    <a:lnTo>
                      <a:pt x="273464" y="11198"/>
                    </a:lnTo>
                    <a:lnTo>
                      <a:pt x="273422" y="11030"/>
                    </a:lnTo>
                    <a:lnTo>
                      <a:pt x="273296" y="10862"/>
                    </a:lnTo>
                    <a:lnTo>
                      <a:pt x="273170" y="10778"/>
                    </a:lnTo>
                    <a:lnTo>
                      <a:pt x="272961" y="10736"/>
                    </a:lnTo>
                    <a:close/>
                    <a:moveTo>
                      <a:pt x="269019" y="15349"/>
                    </a:moveTo>
                    <a:lnTo>
                      <a:pt x="268809" y="15433"/>
                    </a:lnTo>
                    <a:lnTo>
                      <a:pt x="268683" y="15475"/>
                    </a:lnTo>
                    <a:lnTo>
                      <a:pt x="268599" y="15559"/>
                    </a:lnTo>
                    <a:lnTo>
                      <a:pt x="266712" y="17949"/>
                    </a:lnTo>
                    <a:lnTo>
                      <a:pt x="266586" y="18117"/>
                    </a:lnTo>
                    <a:lnTo>
                      <a:pt x="266586" y="18327"/>
                    </a:lnTo>
                    <a:lnTo>
                      <a:pt x="266628" y="18494"/>
                    </a:lnTo>
                    <a:lnTo>
                      <a:pt x="266796" y="18662"/>
                    </a:lnTo>
                    <a:lnTo>
                      <a:pt x="266922" y="18746"/>
                    </a:lnTo>
                    <a:lnTo>
                      <a:pt x="267090" y="18746"/>
                    </a:lnTo>
                    <a:lnTo>
                      <a:pt x="267299" y="18704"/>
                    </a:lnTo>
                    <a:lnTo>
                      <a:pt x="267425" y="18662"/>
                    </a:lnTo>
                    <a:lnTo>
                      <a:pt x="267509" y="18578"/>
                    </a:lnTo>
                    <a:lnTo>
                      <a:pt x="269396" y="16188"/>
                    </a:lnTo>
                    <a:lnTo>
                      <a:pt x="269480" y="16020"/>
                    </a:lnTo>
                    <a:lnTo>
                      <a:pt x="269522" y="15811"/>
                    </a:lnTo>
                    <a:lnTo>
                      <a:pt x="269438" y="15643"/>
                    </a:lnTo>
                    <a:lnTo>
                      <a:pt x="269312" y="15475"/>
                    </a:lnTo>
                    <a:lnTo>
                      <a:pt x="269186" y="15391"/>
                    </a:lnTo>
                    <a:lnTo>
                      <a:pt x="269019" y="15349"/>
                    </a:lnTo>
                    <a:close/>
                    <a:moveTo>
                      <a:pt x="504" y="15391"/>
                    </a:moveTo>
                    <a:lnTo>
                      <a:pt x="336" y="15433"/>
                    </a:lnTo>
                    <a:lnTo>
                      <a:pt x="169" y="15517"/>
                    </a:lnTo>
                    <a:lnTo>
                      <a:pt x="43" y="15685"/>
                    </a:lnTo>
                    <a:lnTo>
                      <a:pt x="1" y="15894"/>
                    </a:lnTo>
                    <a:lnTo>
                      <a:pt x="1" y="18956"/>
                    </a:lnTo>
                    <a:lnTo>
                      <a:pt x="43" y="19124"/>
                    </a:lnTo>
                    <a:lnTo>
                      <a:pt x="169" y="19291"/>
                    </a:lnTo>
                    <a:lnTo>
                      <a:pt x="336" y="19417"/>
                    </a:lnTo>
                    <a:lnTo>
                      <a:pt x="504" y="19459"/>
                    </a:lnTo>
                    <a:lnTo>
                      <a:pt x="714" y="19417"/>
                    </a:lnTo>
                    <a:lnTo>
                      <a:pt x="882" y="19291"/>
                    </a:lnTo>
                    <a:lnTo>
                      <a:pt x="1007" y="19124"/>
                    </a:lnTo>
                    <a:lnTo>
                      <a:pt x="1049" y="18956"/>
                    </a:lnTo>
                    <a:lnTo>
                      <a:pt x="1049" y="15894"/>
                    </a:lnTo>
                    <a:lnTo>
                      <a:pt x="1007" y="15685"/>
                    </a:lnTo>
                    <a:lnTo>
                      <a:pt x="882" y="15517"/>
                    </a:lnTo>
                    <a:lnTo>
                      <a:pt x="714" y="15433"/>
                    </a:lnTo>
                    <a:lnTo>
                      <a:pt x="504" y="15391"/>
                    </a:lnTo>
                    <a:close/>
                    <a:moveTo>
                      <a:pt x="265119" y="20172"/>
                    </a:moveTo>
                    <a:lnTo>
                      <a:pt x="264993" y="20214"/>
                    </a:lnTo>
                    <a:lnTo>
                      <a:pt x="264909" y="20256"/>
                    </a:lnTo>
                    <a:lnTo>
                      <a:pt x="264825" y="20340"/>
                    </a:lnTo>
                    <a:lnTo>
                      <a:pt x="262980" y="22814"/>
                    </a:lnTo>
                    <a:lnTo>
                      <a:pt x="262896" y="23024"/>
                    </a:lnTo>
                    <a:lnTo>
                      <a:pt x="262896" y="23191"/>
                    </a:lnTo>
                    <a:lnTo>
                      <a:pt x="262980" y="23401"/>
                    </a:lnTo>
                    <a:lnTo>
                      <a:pt x="263106" y="23527"/>
                    </a:lnTo>
                    <a:lnTo>
                      <a:pt x="263273" y="23611"/>
                    </a:lnTo>
                    <a:lnTo>
                      <a:pt x="263525" y="23611"/>
                    </a:lnTo>
                    <a:lnTo>
                      <a:pt x="263651" y="23569"/>
                    </a:lnTo>
                    <a:lnTo>
                      <a:pt x="263735" y="23527"/>
                    </a:lnTo>
                    <a:lnTo>
                      <a:pt x="263819" y="23401"/>
                    </a:lnTo>
                    <a:lnTo>
                      <a:pt x="265622" y="20969"/>
                    </a:lnTo>
                    <a:lnTo>
                      <a:pt x="265706" y="20801"/>
                    </a:lnTo>
                    <a:lnTo>
                      <a:pt x="265706" y="20591"/>
                    </a:lnTo>
                    <a:lnTo>
                      <a:pt x="265664" y="20424"/>
                    </a:lnTo>
                    <a:lnTo>
                      <a:pt x="265538" y="20256"/>
                    </a:lnTo>
                    <a:lnTo>
                      <a:pt x="265370" y="20172"/>
                    </a:lnTo>
                    <a:close/>
                    <a:moveTo>
                      <a:pt x="504" y="21472"/>
                    </a:moveTo>
                    <a:lnTo>
                      <a:pt x="336" y="21514"/>
                    </a:lnTo>
                    <a:lnTo>
                      <a:pt x="169" y="21640"/>
                    </a:lnTo>
                    <a:lnTo>
                      <a:pt x="43" y="21807"/>
                    </a:lnTo>
                    <a:lnTo>
                      <a:pt x="1" y="21975"/>
                    </a:lnTo>
                    <a:lnTo>
                      <a:pt x="1" y="25036"/>
                    </a:lnTo>
                    <a:lnTo>
                      <a:pt x="43" y="25246"/>
                    </a:lnTo>
                    <a:lnTo>
                      <a:pt x="169" y="25414"/>
                    </a:lnTo>
                    <a:lnTo>
                      <a:pt x="336" y="25498"/>
                    </a:lnTo>
                    <a:lnTo>
                      <a:pt x="504" y="25540"/>
                    </a:lnTo>
                    <a:lnTo>
                      <a:pt x="714" y="25498"/>
                    </a:lnTo>
                    <a:lnTo>
                      <a:pt x="882" y="25414"/>
                    </a:lnTo>
                    <a:lnTo>
                      <a:pt x="1007" y="25246"/>
                    </a:lnTo>
                    <a:lnTo>
                      <a:pt x="1049" y="25036"/>
                    </a:lnTo>
                    <a:lnTo>
                      <a:pt x="1049" y="21975"/>
                    </a:lnTo>
                    <a:lnTo>
                      <a:pt x="1007" y="21807"/>
                    </a:lnTo>
                    <a:lnTo>
                      <a:pt x="882" y="21640"/>
                    </a:lnTo>
                    <a:lnTo>
                      <a:pt x="714" y="21514"/>
                    </a:lnTo>
                    <a:lnTo>
                      <a:pt x="504" y="21472"/>
                    </a:lnTo>
                    <a:close/>
                    <a:moveTo>
                      <a:pt x="261512" y="25120"/>
                    </a:moveTo>
                    <a:lnTo>
                      <a:pt x="261428" y="25162"/>
                    </a:lnTo>
                    <a:lnTo>
                      <a:pt x="261302" y="25246"/>
                    </a:lnTo>
                    <a:lnTo>
                      <a:pt x="261219" y="25330"/>
                    </a:lnTo>
                    <a:lnTo>
                      <a:pt x="260128" y="26965"/>
                    </a:lnTo>
                    <a:lnTo>
                      <a:pt x="259667" y="27678"/>
                    </a:lnTo>
                    <a:lnTo>
                      <a:pt x="259541" y="27888"/>
                    </a:lnTo>
                    <a:lnTo>
                      <a:pt x="259457" y="28098"/>
                    </a:lnTo>
                    <a:lnTo>
                      <a:pt x="259499" y="28307"/>
                    </a:lnTo>
                    <a:lnTo>
                      <a:pt x="259583" y="28475"/>
                    </a:lnTo>
                    <a:lnTo>
                      <a:pt x="259709" y="28601"/>
                    </a:lnTo>
                    <a:lnTo>
                      <a:pt x="259835" y="28643"/>
                    </a:lnTo>
                    <a:lnTo>
                      <a:pt x="259961" y="28685"/>
                    </a:lnTo>
                    <a:lnTo>
                      <a:pt x="260086" y="28685"/>
                    </a:lnTo>
                    <a:lnTo>
                      <a:pt x="260212" y="28601"/>
                    </a:lnTo>
                    <a:lnTo>
                      <a:pt x="260338" y="28559"/>
                    </a:lnTo>
                    <a:lnTo>
                      <a:pt x="260422" y="28433"/>
                    </a:lnTo>
                    <a:lnTo>
                      <a:pt x="260548" y="28224"/>
                    </a:lnTo>
                    <a:lnTo>
                      <a:pt x="261009" y="27511"/>
                    </a:lnTo>
                    <a:lnTo>
                      <a:pt x="262057" y="25917"/>
                    </a:lnTo>
                    <a:lnTo>
                      <a:pt x="262141" y="25707"/>
                    </a:lnTo>
                    <a:lnTo>
                      <a:pt x="262141" y="25540"/>
                    </a:lnTo>
                    <a:lnTo>
                      <a:pt x="262099" y="25330"/>
                    </a:lnTo>
                    <a:lnTo>
                      <a:pt x="261932" y="25204"/>
                    </a:lnTo>
                    <a:lnTo>
                      <a:pt x="261806" y="25120"/>
                    </a:lnTo>
                    <a:close/>
                    <a:moveTo>
                      <a:pt x="504" y="27595"/>
                    </a:moveTo>
                    <a:lnTo>
                      <a:pt x="336" y="27636"/>
                    </a:lnTo>
                    <a:lnTo>
                      <a:pt x="169" y="27720"/>
                    </a:lnTo>
                    <a:lnTo>
                      <a:pt x="43" y="27888"/>
                    </a:lnTo>
                    <a:lnTo>
                      <a:pt x="1" y="28098"/>
                    </a:lnTo>
                    <a:lnTo>
                      <a:pt x="1" y="31159"/>
                    </a:lnTo>
                    <a:lnTo>
                      <a:pt x="43" y="31327"/>
                    </a:lnTo>
                    <a:lnTo>
                      <a:pt x="169" y="31495"/>
                    </a:lnTo>
                    <a:lnTo>
                      <a:pt x="336" y="31620"/>
                    </a:lnTo>
                    <a:lnTo>
                      <a:pt x="504" y="31662"/>
                    </a:lnTo>
                    <a:lnTo>
                      <a:pt x="714" y="31620"/>
                    </a:lnTo>
                    <a:lnTo>
                      <a:pt x="882" y="31495"/>
                    </a:lnTo>
                    <a:lnTo>
                      <a:pt x="1007" y="31327"/>
                    </a:lnTo>
                    <a:lnTo>
                      <a:pt x="1049" y="31159"/>
                    </a:lnTo>
                    <a:lnTo>
                      <a:pt x="1049" y="28098"/>
                    </a:lnTo>
                    <a:lnTo>
                      <a:pt x="1007" y="27888"/>
                    </a:lnTo>
                    <a:lnTo>
                      <a:pt x="882" y="27720"/>
                    </a:lnTo>
                    <a:lnTo>
                      <a:pt x="714" y="27636"/>
                    </a:lnTo>
                    <a:lnTo>
                      <a:pt x="504" y="27595"/>
                    </a:lnTo>
                    <a:close/>
                    <a:moveTo>
                      <a:pt x="259331" y="30111"/>
                    </a:moveTo>
                    <a:lnTo>
                      <a:pt x="259122" y="30153"/>
                    </a:lnTo>
                    <a:lnTo>
                      <a:pt x="258954" y="30278"/>
                    </a:lnTo>
                    <a:lnTo>
                      <a:pt x="258828" y="30488"/>
                    </a:lnTo>
                    <a:lnTo>
                      <a:pt x="258828" y="30656"/>
                    </a:lnTo>
                    <a:lnTo>
                      <a:pt x="258870" y="30865"/>
                    </a:lnTo>
                    <a:lnTo>
                      <a:pt x="258996" y="30991"/>
                    </a:lnTo>
                    <a:lnTo>
                      <a:pt x="260338" y="32207"/>
                    </a:lnTo>
                    <a:lnTo>
                      <a:pt x="261219" y="33046"/>
                    </a:lnTo>
                    <a:lnTo>
                      <a:pt x="261386" y="33172"/>
                    </a:lnTo>
                    <a:lnTo>
                      <a:pt x="261596" y="33214"/>
                    </a:lnTo>
                    <a:lnTo>
                      <a:pt x="261764" y="33172"/>
                    </a:lnTo>
                    <a:lnTo>
                      <a:pt x="261932" y="33046"/>
                    </a:lnTo>
                    <a:lnTo>
                      <a:pt x="262057" y="32878"/>
                    </a:lnTo>
                    <a:lnTo>
                      <a:pt x="262099" y="32669"/>
                    </a:lnTo>
                    <a:lnTo>
                      <a:pt x="262057" y="32501"/>
                    </a:lnTo>
                    <a:lnTo>
                      <a:pt x="261932" y="32333"/>
                    </a:lnTo>
                    <a:lnTo>
                      <a:pt x="261009" y="31453"/>
                    </a:lnTo>
                    <a:lnTo>
                      <a:pt x="259667" y="30236"/>
                    </a:lnTo>
                    <a:lnTo>
                      <a:pt x="259499" y="30153"/>
                    </a:lnTo>
                    <a:lnTo>
                      <a:pt x="259331" y="30111"/>
                    </a:lnTo>
                    <a:close/>
                    <a:moveTo>
                      <a:pt x="263693" y="34388"/>
                    </a:moveTo>
                    <a:lnTo>
                      <a:pt x="263525" y="34430"/>
                    </a:lnTo>
                    <a:lnTo>
                      <a:pt x="263357" y="34514"/>
                    </a:lnTo>
                    <a:lnTo>
                      <a:pt x="263232" y="34682"/>
                    </a:lnTo>
                    <a:lnTo>
                      <a:pt x="263190" y="34849"/>
                    </a:lnTo>
                    <a:lnTo>
                      <a:pt x="263232" y="35059"/>
                    </a:lnTo>
                    <a:lnTo>
                      <a:pt x="263315" y="35227"/>
                    </a:lnTo>
                    <a:lnTo>
                      <a:pt x="264322" y="36359"/>
                    </a:lnTo>
                    <a:lnTo>
                      <a:pt x="265328" y="37491"/>
                    </a:lnTo>
                    <a:lnTo>
                      <a:pt x="265412" y="37575"/>
                    </a:lnTo>
                    <a:lnTo>
                      <a:pt x="265538" y="37617"/>
                    </a:lnTo>
                    <a:lnTo>
                      <a:pt x="265748" y="37659"/>
                    </a:lnTo>
                    <a:lnTo>
                      <a:pt x="265915" y="37659"/>
                    </a:lnTo>
                    <a:lnTo>
                      <a:pt x="266041" y="37575"/>
                    </a:lnTo>
                    <a:lnTo>
                      <a:pt x="266167" y="37407"/>
                    </a:lnTo>
                    <a:lnTo>
                      <a:pt x="266251" y="37198"/>
                    </a:lnTo>
                    <a:lnTo>
                      <a:pt x="266209" y="37030"/>
                    </a:lnTo>
                    <a:lnTo>
                      <a:pt x="266125" y="36820"/>
                    </a:lnTo>
                    <a:lnTo>
                      <a:pt x="265077" y="35688"/>
                    </a:lnTo>
                    <a:lnTo>
                      <a:pt x="264070" y="34556"/>
                    </a:lnTo>
                    <a:lnTo>
                      <a:pt x="263902" y="34430"/>
                    </a:lnTo>
                    <a:lnTo>
                      <a:pt x="263693" y="34388"/>
                    </a:lnTo>
                    <a:close/>
                    <a:moveTo>
                      <a:pt x="504" y="33675"/>
                    </a:moveTo>
                    <a:lnTo>
                      <a:pt x="336" y="33717"/>
                    </a:lnTo>
                    <a:lnTo>
                      <a:pt x="169" y="33843"/>
                    </a:lnTo>
                    <a:lnTo>
                      <a:pt x="43" y="34011"/>
                    </a:lnTo>
                    <a:lnTo>
                      <a:pt x="1" y="34178"/>
                    </a:lnTo>
                    <a:lnTo>
                      <a:pt x="1" y="37240"/>
                    </a:lnTo>
                    <a:lnTo>
                      <a:pt x="43" y="37449"/>
                    </a:lnTo>
                    <a:lnTo>
                      <a:pt x="169" y="37617"/>
                    </a:lnTo>
                    <a:lnTo>
                      <a:pt x="336" y="37701"/>
                    </a:lnTo>
                    <a:lnTo>
                      <a:pt x="504" y="37743"/>
                    </a:lnTo>
                    <a:lnTo>
                      <a:pt x="714" y="37701"/>
                    </a:lnTo>
                    <a:lnTo>
                      <a:pt x="882" y="37617"/>
                    </a:lnTo>
                    <a:lnTo>
                      <a:pt x="1007" y="37449"/>
                    </a:lnTo>
                    <a:lnTo>
                      <a:pt x="1049" y="37240"/>
                    </a:lnTo>
                    <a:lnTo>
                      <a:pt x="1049" y="34178"/>
                    </a:lnTo>
                    <a:lnTo>
                      <a:pt x="1007" y="34011"/>
                    </a:lnTo>
                    <a:lnTo>
                      <a:pt x="882" y="33843"/>
                    </a:lnTo>
                    <a:lnTo>
                      <a:pt x="714" y="33717"/>
                    </a:lnTo>
                    <a:lnTo>
                      <a:pt x="504" y="33675"/>
                    </a:lnTo>
                    <a:close/>
                    <a:moveTo>
                      <a:pt x="267677" y="39001"/>
                    </a:moveTo>
                    <a:lnTo>
                      <a:pt x="267509" y="39043"/>
                    </a:lnTo>
                    <a:lnTo>
                      <a:pt x="267341" y="39127"/>
                    </a:lnTo>
                    <a:lnTo>
                      <a:pt x="267215" y="39295"/>
                    </a:lnTo>
                    <a:lnTo>
                      <a:pt x="267173" y="39462"/>
                    </a:lnTo>
                    <a:lnTo>
                      <a:pt x="267173" y="39672"/>
                    </a:lnTo>
                    <a:lnTo>
                      <a:pt x="267257" y="39840"/>
                    </a:lnTo>
                    <a:lnTo>
                      <a:pt x="268222" y="41014"/>
                    </a:lnTo>
                    <a:lnTo>
                      <a:pt x="269144" y="42230"/>
                    </a:lnTo>
                    <a:lnTo>
                      <a:pt x="269228" y="42356"/>
                    </a:lnTo>
                    <a:lnTo>
                      <a:pt x="269312" y="42398"/>
                    </a:lnTo>
                    <a:lnTo>
                      <a:pt x="269438" y="42440"/>
                    </a:lnTo>
                    <a:lnTo>
                      <a:pt x="269690" y="42440"/>
                    </a:lnTo>
                    <a:lnTo>
                      <a:pt x="269857" y="42356"/>
                    </a:lnTo>
                    <a:lnTo>
                      <a:pt x="269983" y="42188"/>
                    </a:lnTo>
                    <a:lnTo>
                      <a:pt x="270025" y="42020"/>
                    </a:lnTo>
                    <a:lnTo>
                      <a:pt x="270025" y="41811"/>
                    </a:lnTo>
                    <a:lnTo>
                      <a:pt x="269941" y="41643"/>
                    </a:lnTo>
                    <a:lnTo>
                      <a:pt x="269019" y="40427"/>
                    </a:lnTo>
                    <a:lnTo>
                      <a:pt x="268054" y="39211"/>
                    </a:lnTo>
                    <a:lnTo>
                      <a:pt x="267970" y="39127"/>
                    </a:lnTo>
                    <a:lnTo>
                      <a:pt x="267886" y="39085"/>
                    </a:lnTo>
                    <a:lnTo>
                      <a:pt x="267677" y="39001"/>
                    </a:lnTo>
                    <a:close/>
                    <a:moveTo>
                      <a:pt x="504" y="39798"/>
                    </a:moveTo>
                    <a:lnTo>
                      <a:pt x="336" y="39840"/>
                    </a:lnTo>
                    <a:lnTo>
                      <a:pt x="169" y="39924"/>
                    </a:lnTo>
                    <a:lnTo>
                      <a:pt x="43" y="40091"/>
                    </a:lnTo>
                    <a:lnTo>
                      <a:pt x="1" y="40301"/>
                    </a:lnTo>
                    <a:lnTo>
                      <a:pt x="1" y="43362"/>
                    </a:lnTo>
                    <a:lnTo>
                      <a:pt x="43" y="43530"/>
                    </a:lnTo>
                    <a:lnTo>
                      <a:pt x="169" y="43698"/>
                    </a:lnTo>
                    <a:lnTo>
                      <a:pt x="336" y="43824"/>
                    </a:lnTo>
                    <a:lnTo>
                      <a:pt x="504" y="43866"/>
                    </a:lnTo>
                    <a:lnTo>
                      <a:pt x="714" y="43824"/>
                    </a:lnTo>
                    <a:lnTo>
                      <a:pt x="882" y="43698"/>
                    </a:lnTo>
                    <a:lnTo>
                      <a:pt x="1007" y="43530"/>
                    </a:lnTo>
                    <a:lnTo>
                      <a:pt x="1049" y="43362"/>
                    </a:lnTo>
                    <a:lnTo>
                      <a:pt x="1049" y="40301"/>
                    </a:lnTo>
                    <a:lnTo>
                      <a:pt x="1007" y="40091"/>
                    </a:lnTo>
                    <a:lnTo>
                      <a:pt x="882" y="39924"/>
                    </a:lnTo>
                    <a:lnTo>
                      <a:pt x="714" y="39840"/>
                    </a:lnTo>
                    <a:lnTo>
                      <a:pt x="504" y="39798"/>
                    </a:lnTo>
                    <a:close/>
                    <a:moveTo>
                      <a:pt x="271325" y="43907"/>
                    </a:moveTo>
                    <a:lnTo>
                      <a:pt x="271157" y="43949"/>
                    </a:lnTo>
                    <a:lnTo>
                      <a:pt x="271032" y="43991"/>
                    </a:lnTo>
                    <a:lnTo>
                      <a:pt x="270906" y="44159"/>
                    </a:lnTo>
                    <a:lnTo>
                      <a:pt x="270822" y="44327"/>
                    </a:lnTo>
                    <a:lnTo>
                      <a:pt x="270822" y="44537"/>
                    </a:lnTo>
                    <a:lnTo>
                      <a:pt x="270906" y="44704"/>
                    </a:lnTo>
                    <a:lnTo>
                      <a:pt x="271744" y="45962"/>
                    </a:lnTo>
                    <a:lnTo>
                      <a:pt x="272583" y="47220"/>
                    </a:lnTo>
                    <a:lnTo>
                      <a:pt x="272667" y="47346"/>
                    </a:lnTo>
                    <a:lnTo>
                      <a:pt x="272751" y="47430"/>
                    </a:lnTo>
                    <a:lnTo>
                      <a:pt x="272877" y="47472"/>
                    </a:lnTo>
                    <a:lnTo>
                      <a:pt x="273128" y="47472"/>
                    </a:lnTo>
                    <a:lnTo>
                      <a:pt x="273296" y="47388"/>
                    </a:lnTo>
                    <a:lnTo>
                      <a:pt x="273422" y="47262"/>
                    </a:lnTo>
                    <a:lnTo>
                      <a:pt x="273506" y="47095"/>
                    </a:lnTo>
                    <a:lnTo>
                      <a:pt x="273506" y="46885"/>
                    </a:lnTo>
                    <a:lnTo>
                      <a:pt x="273422" y="46675"/>
                    </a:lnTo>
                    <a:lnTo>
                      <a:pt x="272583" y="45417"/>
                    </a:lnTo>
                    <a:lnTo>
                      <a:pt x="271744" y="44117"/>
                    </a:lnTo>
                    <a:lnTo>
                      <a:pt x="271661" y="44033"/>
                    </a:lnTo>
                    <a:lnTo>
                      <a:pt x="271535" y="43991"/>
                    </a:lnTo>
                    <a:lnTo>
                      <a:pt x="271451" y="43949"/>
                    </a:lnTo>
                    <a:lnTo>
                      <a:pt x="271325" y="43907"/>
                    </a:lnTo>
                    <a:close/>
                    <a:moveTo>
                      <a:pt x="196680" y="47807"/>
                    </a:moveTo>
                    <a:lnTo>
                      <a:pt x="196512" y="47849"/>
                    </a:lnTo>
                    <a:lnTo>
                      <a:pt x="196344" y="47933"/>
                    </a:lnTo>
                    <a:lnTo>
                      <a:pt x="196218" y="48101"/>
                    </a:lnTo>
                    <a:lnTo>
                      <a:pt x="196176" y="48311"/>
                    </a:lnTo>
                    <a:lnTo>
                      <a:pt x="196218" y="48520"/>
                    </a:lnTo>
                    <a:lnTo>
                      <a:pt x="196344" y="48646"/>
                    </a:lnTo>
                    <a:lnTo>
                      <a:pt x="196512" y="48772"/>
                    </a:lnTo>
                    <a:lnTo>
                      <a:pt x="196680" y="48814"/>
                    </a:lnTo>
                    <a:lnTo>
                      <a:pt x="199741" y="48814"/>
                    </a:lnTo>
                    <a:lnTo>
                      <a:pt x="199951" y="48772"/>
                    </a:lnTo>
                    <a:lnTo>
                      <a:pt x="200118" y="48688"/>
                    </a:lnTo>
                    <a:lnTo>
                      <a:pt x="200202" y="48520"/>
                    </a:lnTo>
                    <a:lnTo>
                      <a:pt x="200244" y="48311"/>
                    </a:lnTo>
                    <a:lnTo>
                      <a:pt x="200202" y="48101"/>
                    </a:lnTo>
                    <a:lnTo>
                      <a:pt x="200118" y="47975"/>
                    </a:lnTo>
                    <a:lnTo>
                      <a:pt x="199951" y="47849"/>
                    </a:lnTo>
                    <a:lnTo>
                      <a:pt x="199741" y="47807"/>
                    </a:lnTo>
                    <a:close/>
                    <a:moveTo>
                      <a:pt x="193660" y="47807"/>
                    </a:moveTo>
                    <a:lnTo>
                      <a:pt x="190599" y="47849"/>
                    </a:lnTo>
                    <a:lnTo>
                      <a:pt x="190389" y="47891"/>
                    </a:lnTo>
                    <a:lnTo>
                      <a:pt x="190221" y="48017"/>
                    </a:lnTo>
                    <a:lnTo>
                      <a:pt x="190138" y="48185"/>
                    </a:lnTo>
                    <a:lnTo>
                      <a:pt x="190096" y="48353"/>
                    </a:lnTo>
                    <a:lnTo>
                      <a:pt x="190138" y="48562"/>
                    </a:lnTo>
                    <a:lnTo>
                      <a:pt x="190221" y="48730"/>
                    </a:lnTo>
                    <a:lnTo>
                      <a:pt x="190389" y="48814"/>
                    </a:lnTo>
                    <a:lnTo>
                      <a:pt x="190599" y="48856"/>
                    </a:lnTo>
                    <a:lnTo>
                      <a:pt x="193660" y="48814"/>
                    </a:lnTo>
                    <a:lnTo>
                      <a:pt x="193828" y="48772"/>
                    </a:lnTo>
                    <a:lnTo>
                      <a:pt x="193996" y="48688"/>
                    </a:lnTo>
                    <a:lnTo>
                      <a:pt x="194121" y="48520"/>
                    </a:lnTo>
                    <a:lnTo>
                      <a:pt x="194163" y="48311"/>
                    </a:lnTo>
                    <a:lnTo>
                      <a:pt x="194121" y="48101"/>
                    </a:lnTo>
                    <a:lnTo>
                      <a:pt x="193996" y="47975"/>
                    </a:lnTo>
                    <a:lnTo>
                      <a:pt x="193828" y="47849"/>
                    </a:lnTo>
                    <a:lnTo>
                      <a:pt x="193660" y="47807"/>
                    </a:lnTo>
                    <a:close/>
                    <a:moveTo>
                      <a:pt x="202802" y="47849"/>
                    </a:moveTo>
                    <a:lnTo>
                      <a:pt x="202592" y="47891"/>
                    </a:lnTo>
                    <a:lnTo>
                      <a:pt x="202467" y="47975"/>
                    </a:lnTo>
                    <a:lnTo>
                      <a:pt x="202341" y="48143"/>
                    </a:lnTo>
                    <a:lnTo>
                      <a:pt x="202299" y="48353"/>
                    </a:lnTo>
                    <a:lnTo>
                      <a:pt x="202341" y="48520"/>
                    </a:lnTo>
                    <a:lnTo>
                      <a:pt x="202425" y="48688"/>
                    </a:lnTo>
                    <a:lnTo>
                      <a:pt x="202592" y="48814"/>
                    </a:lnTo>
                    <a:lnTo>
                      <a:pt x="202802" y="48856"/>
                    </a:lnTo>
                    <a:lnTo>
                      <a:pt x="205863" y="48898"/>
                    </a:lnTo>
                    <a:lnTo>
                      <a:pt x="206031" y="48856"/>
                    </a:lnTo>
                    <a:lnTo>
                      <a:pt x="206199" y="48772"/>
                    </a:lnTo>
                    <a:lnTo>
                      <a:pt x="206325" y="48604"/>
                    </a:lnTo>
                    <a:lnTo>
                      <a:pt x="206367" y="48395"/>
                    </a:lnTo>
                    <a:lnTo>
                      <a:pt x="206325" y="48227"/>
                    </a:lnTo>
                    <a:lnTo>
                      <a:pt x="206241" y="48059"/>
                    </a:lnTo>
                    <a:lnTo>
                      <a:pt x="206073" y="47933"/>
                    </a:lnTo>
                    <a:lnTo>
                      <a:pt x="205863" y="47891"/>
                    </a:lnTo>
                    <a:lnTo>
                      <a:pt x="202802" y="47849"/>
                    </a:lnTo>
                    <a:close/>
                    <a:moveTo>
                      <a:pt x="187538" y="47891"/>
                    </a:moveTo>
                    <a:lnTo>
                      <a:pt x="184476" y="47975"/>
                    </a:lnTo>
                    <a:lnTo>
                      <a:pt x="184267" y="48017"/>
                    </a:lnTo>
                    <a:lnTo>
                      <a:pt x="184141" y="48143"/>
                    </a:lnTo>
                    <a:lnTo>
                      <a:pt x="184015" y="48311"/>
                    </a:lnTo>
                    <a:lnTo>
                      <a:pt x="183973" y="48520"/>
                    </a:lnTo>
                    <a:lnTo>
                      <a:pt x="184015" y="48688"/>
                    </a:lnTo>
                    <a:lnTo>
                      <a:pt x="184141" y="48856"/>
                    </a:lnTo>
                    <a:lnTo>
                      <a:pt x="184308" y="48982"/>
                    </a:lnTo>
                    <a:lnTo>
                      <a:pt x="184476" y="49024"/>
                    </a:lnTo>
                    <a:lnTo>
                      <a:pt x="184518" y="49024"/>
                    </a:lnTo>
                    <a:lnTo>
                      <a:pt x="187538" y="48940"/>
                    </a:lnTo>
                    <a:lnTo>
                      <a:pt x="187747" y="48898"/>
                    </a:lnTo>
                    <a:lnTo>
                      <a:pt x="187915" y="48772"/>
                    </a:lnTo>
                    <a:lnTo>
                      <a:pt x="187999" y="48604"/>
                    </a:lnTo>
                    <a:lnTo>
                      <a:pt x="188041" y="48395"/>
                    </a:lnTo>
                    <a:lnTo>
                      <a:pt x="187999" y="48227"/>
                    </a:lnTo>
                    <a:lnTo>
                      <a:pt x="187915" y="48059"/>
                    </a:lnTo>
                    <a:lnTo>
                      <a:pt x="187747" y="47933"/>
                    </a:lnTo>
                    <a:lnTo>
                      <a:pt x="187538" y="47891"/>
                    </a:lnTo>
                    <a:close/>
                    <a:moveTo>
                      <a:pt x="208925" y="47975"/>
                    </a:moveTo>
                    <a:lnTo>
                      <a:pt x="208715" y="48017"/>
                    </a:lnTo>
                    <a:lnTo>
                      <a:pt x="208547" y="48101"/>
                    </a:lnTo>
                    <a:lnTo>
                      <a:pt x="208463" y="48269"/>
                    </a:lnTo>
                    <a:lnTo>
                      <a:pt x="208380" y="48478"/>
                    </a:lnTo>
                    <a:lnTo>
                      <a:pt x="208422" y="48646"/>
                    </a:lnTo>
                    <a:lnTo>
                      <a:pt x="208547" y="48814"/>
                    </a:lnTo>
                    <a:lnTo>
                      <a:pt x="208715" y="48940"/>
                    </a:lnTo>
                    <a:lnTo>
                      <a:pt x="208883" y="48982"/>
                    </a:lnTo>
                    <a:lnTo>
                      <a:pt x="211944" y="49107"/>
                    </a:lnTo>
                    <a:lnTo>
                      <a:pt x="212154" y="49066"/>
                    </a:lnTo>
                    <a:lnTo>
                      <a:pt x="212322" y="48940"/>
                    </a:lnTo>
                    <a:lnTo>
                      <a:pt x="212405" y="48772"/>
                    </a:lnTo>
                    <a:lnTo>
                      <a:pt x="212489" y="48604"/>
                    </a:lnTo>
                    <a:lnTo>
                      <a:pt x="212447" y="48395"/>
                    </a:lnTo>
                    <a:lnTo>
                      <a:pt x="212322" y="48227"/>
                    </a:lnTo>
                    <a:lnTo>
                      <a:pt x="212196" y="48101"/>
                    </a:lnTo>
                    <a:lnTo>
                      <a:pt x="211986" y="48059"/>
                    </a:lnTo>
                    <a:lnTo>
                      <a:pt x="208925" y="47975"/>
                    </a:lnTo>
                    <a:close/>
                    <a:moveTo>
                      <a:pt x="181415" y="48101"/>
                    </a:moveTo>
                    <a:lnTo>
                      <a:pt x="178354" y="48227"/>
                    </a:lnTo>
                    <a:lnTo>
                      <a:pt x="178186" y="48269"/>
                    </a:lnTo>
                    <a:lnTo>
                      <a:pt x="178018" y="48395"/>
                    </a:lnTo>
                    <a:lnTo>
                      <a:pt x="177934" y="48562"/>
                    </a:lnTo>
                    <a:lnTo>
                      <a:pt x="177892" y="48730"/>
                    </a:lnTo>
                    <a:lnTo>
                      <a:pt x="177934" y="48940"/>
                    </a:lnTo>
                    <a:lnTo>
                      <a:pt x="178060" y="49107"/>
                    </a:lnTo>
                    <a:lnTo>
                      <a:pt x="178186" y="49191"/>
                    </a:lnTo>
                    <a:lnTo>
                      <a:pt x="178396" y="49233"/>
                    </a:lnTo>
                    <a:lnTo>
                      <a:pt x="178437" y="49233"/>
                    </a:lnTo>
                    <a:lnTo>
                      <a:pt x="181457" y="49107"/>
                    </a:lnTo>
                    <a:lnTo>
                      <a:pt x="181667" y="49066"/>
                    </a:lnTo>
                    <a:lnTo>
                      <a:pt x="181834" y="48940"/>
                    </a:lnTo>
                    <a:lnTo>
                      <a:pt x="181918" y="48772"/>
                    </a:lnTo>
                    <a:lnTo>
                      <a:pt x="181960" y="48562"/>
                    </a:lnTo>
                    <a:lnTo>
                      <a:pt x="181918" y="48395"/>
                    </a:lnTo>
                    <a:lnTo>
                      <a:pt x="181792" y="48227"/>
                    </a:lnTo>
                    <a:lnTo>
                      <a:pt x="181625" y="48143"/>
                    </a:lnTo>
                    <a:lnTo>
                      <a:pt x="181457" y="48101"/>
                    </a:lnTo>
                    <a:close/>
                    <a:moveTo>
                      <a:pt x="215005" y="48185"/>
                    </a:moveTo>
                    <a:lnTo>
                      <a:pt x="214838" y="48227"/>
                    </a:lnTo>
                    <a:lnTo>
                      <a:pt x="214670" y="48353"/>
                    </a:lnTo>
                    <a:lnTo>
                      <a:pt x="214544" y="48478"/>
                    </a:lnTo>
                    <a:lnTo>
                      <a:pt x="214502" y="48688"/>
                    </a:lnTo>
                    <a:lnTo>
                      <a:pt x="214544" y="48898"/>
                    </a:lnTo>
                    <a:lnTo>
                      <a:pt x="214628" y="49024"/>
                    </a:lnTo>
                    <a:lnTo>
                      <a:pt x="214796" y="49149"/>
                    </a:lnTo>
                    <a:lnTo>
                      <a:pt x="215005" y="49191"/>
                    </a:lnTo>
                    <a:lnTo>
                      <a:pt x="218025" y="49359"/>
                    </a:lnTo>
                    <a:lnTo>
                      <a:pt x="218067" y="49359"/>
                    </a:lnTo>
                    <a:lnTo>
                      <a:pt x="218276" y="49317"/>
                    </a:lnTo>
                    <a:lnTo>
                      <a:pt x="218402" y="49233"/>
                    </a:lnTo>
                    <a:lnTo>
                      <a:pt x="218528" y="49066"/>
                    </a:lnTo>
                    <a:lnTo>
                      <a:pt x="218570" y="48856"/>
                    </a:lnTo>
                    <a:lnTo>
                      <a:pt x="218528" y="48688"/>
                    </a:lnTo>
                    <a:lnTo>
                      <a:pt x="218444" y="48520"/>
                    </a:lnTo>
                    <a:lnTo>
                      <a:pt x="218276" y="48395"/>
                    </a:lnTo>
                    <a:lnTo>
                      <a:pt x="218109" y="48353"/>
                    </a:lnTo>
                    <a:lnTo>
                      <a:pt x="215047" y="48185"/>
                    </a:lnTo>
                    <a:close/>
                    <a:moveTo>
                      <a:pt x="175334" y="48353"/>
                    </a:moveTo>
                    <a:lnTo>
                      <a:pt x="172273" y="48520"/>
                    </a:lnTo>
                    <a:lnTo>
                      <a:pt x="172063" y="48562"/>
                    </a:lnTo>
                    <a:lnTo>
                      <a:pt x="171937" y="48688"/>
                    </a:lnTo>
                    <a:lnTo>
                      <a:pt x="171812" y="48856"/>
                    </a:lnTo>
                    <a:lnTo>
                      <a:pt x="171812" y="49066"/>
                    </a:lnTo>
                    <a:lnTo>
                      <a:pt x="171854" y="49233"/>
                    </a:lnTo>
                    <a:lnTo>
                      <a:pt x="171937" y="49401"/>
                    </a:lnTo>
                    <a:lnTo>
                      <a:pt x="172105" y="49485"/>
                    </a:lnTo>
                    <a:lnTo>
                      <a:pt x="172315" y="49527"/>
                    </a:lnTo>
                    <a:lnTo>
                      <a:pt x="175376" y="49359"/>
                    </a:lnTo>
                    <a:lnTo>
                      <a:pt x="175586" y="49317"/>
                    </a:lnTo>
                    <a:lnTo>
                      <a:pt x="175712" y="49191"/>
                    </a:lnTo>
                    <a:lnTo>
                      <a:pt x="175837" y="49024"/>
                    </a:lnTo>
                    <a:lnTo>
                      <a:pt x="175837" y="48856"/>
                    </a:lnTo>
                    <a:lnTo>
                      <a:pt x="175796" y="48646"/>
                    </a:lnTo>
                    <a:lnTo>
                      <a:pt x="175712" y="48478"/>
                    </a:lnTo>
                    <a:lnTo>
                      <a:pt x="175544" y="48395"/>
                    </a:lnTo>
                    <a:lnTo>
                      <a:pt x="175376" y="48353"/>
                    </a:lnTo>
                    <a:close/>
                    <a:moveTo>
                      <a:pt x="220918" y="48520"/>
                    </a:moveTo>
                    <a:lnTo>
                      <a:pt x="220751" y="48646"/>
                    </a:lnTo>
                    <a:lnTo>
                      <a:pt x="220667" y="48772"/>
                    </a:lnTo>
                    <a:lnTo>
                      <a:pt x="220625" y="48982"/>
                    </a:lnTo>
                    <a:lnTo>
                      <a:pt x="220625" y="49191"/>
                    </a:lnTo>
                    <a:lnTo>
                      <a:pt x="220751" y="49359"/>
                    </a:lnTo>
                    <a:lnTo>
                      <a:pt x="220876" y="49485"/>
                    </a:lnTo>
                    <a:lnTo>
                      <a:pt x="221086" y="49527"/>
                    </a:lnTo>
                    <a:lnTo>
                      <a:pt x="224147" y="49695"/>
                    </a:lnTo>
                    <a:lnTo>
                      <a:pt x="224357" y="49653"/>
                    </a:lnTo>
                    <a:lnTo>
                      <a:pt x="224525" y="49569"/>
                    </a:lnTo>
                    <a:lnTo>
                      <a:pt x="224609" y="49401"/>
                    </a:lnTo>
                    <a:lnTo>
                      <a:pt x="224693" y="49233"/>
                    </a:lnTo>
                    <a:lnTo>
                      <a:pt x="224651" y="49024"/>
                    </a:lnTo>
                    <a:lnTo>
                      <a:pt x="224567" y="48856"/>
                    </a:lnTo>
                    <a:lnTo>
                      <a:pt x="224399" y="48730"/>
                    </a:lnTo>
                    <a:lnTo>
                      <a:pt x="224189" y="48688"/>
                    </a:lnTo>
                    <a:lnTo>
                      <a:pt x="221128" y="48520"/>
                    </a:lnTo>
                    <a:close/>
                    <a:moveTo>
                      <a:pt x="504" y="45878"/>
                    </a:moveTo>
                    <a:lnTo>
                      <a:pt x="336" y="45920"/>
                    </a:lnTo>
                    <a:lnTo>
                      <a:pt x="169" y="46046"/>
                    </a:lnTo>
                    <a:lnTo>
                      <a:pt x="43" y="46214"/>
                    </a:lnTo>
                    <a:lnTo>
                      <a:pt x="1" y="46382"/>
                    </a:lnTo>
                    <a:lnTo>
                      <a:pt x="1" y="49443"/>
                    </a:lnTo>
                    <a:lnTo>
                      <a:pt x="43" y="49653"/>
                    </a:lnTo>
                    <a:lnTo>
                      <a:pt x="169" y="49820"/>
                    </a:lnTo>
                    <a:lnTo>
                      <a:pt x="336" y="49904"/>
                    </a:lnTo>
                    <a:lnTo>
                      <a:pt x="504" y="49946"/>
                    </a:lnTo>
                    <a:lnTo>
                      <a:pt x="714" y="49904"/>
                    </a:lnTo>
                    <a:lnTo>
                      <a:pt x="882" y="49820"/>
                    </a:lnTo>
                    <a:lnTo>
                      <a:pt x="1007" y="49653"/>
                    </a:lnTo>
                    <a:lnTo>
                      <a:pt x="1049" y="49443"/>
                    </a:lnTo>
                    <a:lnTo>
                      <a:pt x="1049" y="46382"/>
                    </a:lnTo>
                    <a:lnTo>
                      <a:pt x="1007" y="46214"/>
                    </a:lnTo>
                    <a:lnTo>
                      <a:pt x="882" y="46046"/>
                    </a:lnTo>
                    <a:lnTo>
                      <a:pt x="714" y="45920"/>
                    </a:lnTo>
                    <a:lnTo>
                      <a:pt x="504" y="45878"/>
                    </a:lnTo>
                    <a:close/>
                    <a:moveTo>
                      <a:pt x="169254" y="48688"/>
                    </a:moveTo>
                    <a:lnTo>
                      <a:pt x="169212" y="48730"/>
                    </a:lnTo>
                    <a:lnTo>
                      <a:pt x="166192" y="48898"/>
                    </a:lnTo>
                    <a:lnTo>
                      <a:pt x="165983" y="48982"/>
                    </a:lnTo>
                    <a:lnTo>
                      <a:pt x="165815" y="49107"/>
                    </a:lnTo>
                    <a:lnTo>
                      <a:pt x="165731" y="49275"/>
                    </a:lnTo>
                    <a:lnTo>
                      <a:pt x="165689" y="49443"/>
                    </a:lnTo>
                    <a:lnTo>
                      <a:pt x="165773" y="49653"/>
                    </a:lnTo>
                    <a:lnTo>
                      <a:pt x="165857" y="49778"/>
                    </a:lnTo>
                    <a:lnTo>
                      <a:pt x="166025" y="49904"/>
                    </a:lnTo>
                    <a:lnTo>
                      <a:pt x="166192" y="49946"/>
                    </a:lnTo>
                    <a:lnTo>
                      <a:pt x="166234" y="49946"/>
                    </a:lnTo>
                    <a:lnTo>
                      <a:pt x="169295" y="49737"/>
                    </a:lnTo>
                    <a:lnTo>
                      <a:pt x="169463" y="49653"/>
                    </a:lnTo>
                    <a:lnTo>
                      <a:pt x="169631" y="49569"/>
                    </a:lnTo>
                    <a:lnTo>
                      <a:pt x="169757" y="49401"/>
                    </a:lnTo>
                    <a:lnTo>
                      <a:pt x="169757" y="49191"/>
                    </a:lnTo>
                    <a:lnTo>
                      <a:pt x="169715" y="48982"/>
                    </a:lnTo>
                    <a:lnTo>
                      <a:pt x="169589" y="48856"/>
                    </a:lnTo>
                    <a:lnTo>
                      <a:pt x="169463" y="48730"/>
                    </a:lnTo>
                    <a:lnTo>
                      <a:pt x="169254" y="48688"/>
                    </a:lnTo>
                    <a:close/>
                    <a:moveTo>
                      <a:pt x="227209" y="48898"/>
                    </a:moveTo>
                    <a:lnTo>
                      <a:pt x="227041" y="48940"/>
                    </a:lnTo>
                    <a:lnTo>
                      <a:pt x="226873" y="49024"/>
                    </a:lnTo>
                    <a:lnTo>
                      <a:pt x="226747" y="49191"/>
                    </a:lnTo>
                    <a:lnTo>
                      <a:pt x="226705" y="49359"/>
                    </a:lnTo>
                    <a:lnTo>
                      <a:pt x="226747" y="49569"/>
                    </a:lnTo>
                    <a:lnTo>
                      <a:pt x="226831" y="49737"/>
                    </a:lnTo>
                    <a:lnTo>
                      <a:pt x="226999" y="49862"/>
                    </a:lnTo>
                    <a:lnTo>
                      <a:pt x="227167" y="49904"/>
                    </a:lnTo>
                    <a:lnTo>
                      <a:pt x="230228" y="50156"/>
                    </a:lnTo>
                    <a:lnTo>
                      <a:pt x="230270" y="50156"/>
                    </a:lnTo>
                    <a:lnTo>
                      <a:pt x="230438" y="50114"/>
                    </a:lnTo>
                    <a:lnTo>
                      <a:pt x="230606" y="49988"/>
                    </a:lnTo>
                    <a:lnTo>
                      <a:pt x="230731" y="49862"/>
                    </a:lnTo>
                    <a:lnTo>
                      <a:pt x="230773" y="49653"/>
                    </a:lnTo>
                    <a:lnTo>
                      <a:pt x="230731" y="49485"/>
                    </a:lnTo>
                    <a:lnTo>
                      <a:pt x="230647" y="49317"/>
                    </a:lnTo>
                    <a:lnTo>
                      <a:pt x="230480" y="49191"/>
                    </a:lnTo>
                    <a:lnTo>
                      <a:pt x="230312" y="49107"/>
                    </a:lnTo>
                    <a:lnTo>
                      <a:pt x="227251" y="48898"/>
                    </a:lnTo>
                    <a:close/>
                    <a:moveTo>
                      <a:pt x="163131" y="49149"/>
                    </a:moveTo>
                    <a:lnTo>
                      <a:pt x="160070" y="49401"/>
                    </a:lnTo>
                    <a:lnTo>
                      <a:pt x="159902" y="49443"/>
                    </a:lnTo>
                    <a:lnTo>
                      <a:pt x="159734" y="49569"/>
                    </a:lnTo>
                    <a:lnTo>
                      <a:pt x="159650" y="49737"/>
                    </a:lnTo>
                    <a:lnTo>
                      <a:pt x="159608" y="49946"/>
                    </a:lnTo>
                    <a:lnTo>
                      <a:pt x="159692" y="50114"/>
                    </a:lnTo>
                    <a:lnTo>
                      <a:pt x="159776" y="50282"/>
                    </a:lnTo>
                    <a:lnTo>
                      <a:pt x="159944" y="50366"/>
                    </a:lnTo>
                    <a:lnTo>
                      <a:pt x="160112" y="50407"/>
                    </a:lnTo>
                    <a:lnTo>
                      <a:pt x="160154" y="50407"/>
                    </a:lnTo>
                    <a:lnTo>
                      <a:pt x="163215" y="50156"/>
                    </a:lnTo>
                    <a:lnTo>
                      <a:pt x="163383" y="50114"/>
                    </a:lnTo>
                    <a:lnTo>
                      <a:pt x="163550" y="49988"/>
                    </a:lnTo>
                    <a:lnTo>
                      <a:pt x="163634" y="49820"/>
                    </a:lnTo>
                    <a:lnTo>
                      <a:pt x="163676" y="49611"/>
                    </a:lnTo>
                    <a:lnTo>
                      <a:pt x="163634" y="49401"/>
                    </a:lnTo>
                    <a:lnTo>
                      <a:pt x="163508" y="49275"/>
                    </a:lnTo>
                    <a:lnTo>
                      <a:pt x="163341" y="49191"/>
                    </a:lnTo>
                    <a:lnTo>
                      <a:pt x="163173" y="49149"/>
                    </a:lnTo>
                    <a:close/>
                    <a:moveTo>
                      <a:pt x="233289" y="49359"/>
                    </a:moveTo>
                    <a:lnTo>
                      <a:pt x="233122" y="49401"/>
                    </a:lnTo>
                    <a:lnTo>
                      <a:pt x="232954" y="49485"/>
                    </a:lnTo>
                    <a:lnTo>
                      <a:pt x="232870" y="49653"/>
                    </a:lnTo>
                    <a:lnTo>
                      <a:pt x="232786" y="49820"/>
                    </a:lnTo>
                    <a:lnTo>
                      <a:pt x="232828" y="50030"/>
                    </a:lnTo>
                    <a:lnTo>
                      <a:pt x="232912" y="50198"/>
                    </a:lnTo>
                    <a:lnTo>
                      <a:pt x="233080" y="50324"/>
                    </a:lnTo>
                    <a:lnTo>
                      <a:pt x="233247" y="50366"/>
                    </a:lnTo>
                    <a:lnTo>
                      <a:pt x="236309" y="50659"/>
                    </a:lnTo>
                    <a:lnTo>
                      <a:pt x="236351" y="50659"/>
                    </a:lnTo>
                    <a:lnTo>
                      <a:pt x="236518" y="50617"/>
                    </a:lnTo>
                    <a:lnTo>
                      <a:pt x="236686" y="50533"/>
                    </a:lnTo>
                    <a:lnTo>
                      <a:pt x="236812" y="50366"/>
                    </a:lnTo>
                    <a:lnTo>
                      <a:pt x="236854" y="50198"/>
                    </a:lnTo>
                    <a:lnTo>
                      <a:pt x="236854" y="49988"/>
                    </a:lnTo>
                    <a:lnTo>
                      <a:pt x="236728" y="49820"/>
                    </a:lnTo>
                    <a:lnTo>
                      <a:pt x="236602" y="49695"/>
                    </a:lnTo>
                    <a:lnTo>
                      <a:pt x="236393" y="49653"/>
                    </a:lnTo>
                    <a:lnTo>
                      <a:pt x="233331" y="49359"/>
                    </a:lnTo>
                    <a:close/>
                    <a:moveTo>
                      <a:pt x="157050" y="49653"/>
                    </a:moveTo>
                    <a:lnTo>
                      <a:pt x="153989" y="49904"/>
                    </a:lnTo>
                    <a:lnTo>
                      <a:pt x="153821" y="49988"/>
                    </a:lnTo>
                    <a:lnTo>
                      <a:pt x="153653" y="50114"/>
                    </a:lnTo>
                    <a:lnTo>
                      <a:pt x="153570" y="50282"/>
                    </a:lnTo>
                    <a:lnTo>
                      <a:pt x="153528" y="50449"/>
                    </a:lnTo>
                    <a:lnTo>
                      <a:pt x="153612" y="50659"/>
                    </a:lnTo>
                    <a:lnTo>
                      <a:pt x="153695" y="50785"/>
                    </a:lnTo>
                    <a:lnTo>
                      <a:pt x="153863" y="50911"/>
                    </a:lnTo>
                    <a:lnTo>
                      <a:pt x="154115" y="50911"/>
                    </a:lnTo>
                    <a:lnTo>
                      <a:pt x="157134" y="50659"/>
                    </a:lnTo>
                    <a:lnTo>
                      <a:pt x="157344" y="50575"/>
                    </a:lnTo>
                    <a:lnTo>
                      <a:pt x="157470" y="50491"/>
                    </a:lnTo>
                    <a:lnTo>
                      <a:pt x="157553" y="50282"/>
                    </a:lnTo>
                    <a:lnTo>
                      <a:pt x="157595" y="50114"/>
                    </a:lnTo>
                    <a:lnTo>
                      <a:pt x="157553" y="49904"/>
                    </a:lnTo>
                    <a:lnTo>
                      <a:pt x="157428" y="49778"/>
                    </a:lnTo>
                    <a:lnTo>
                      <a:pt x="157260" y="49653"/>
                    </a:lnTo>
                    <a:close/>
                    <a:moveTo>
                      <a:pt x="239202" y="49946"/>
                    </a:moveTo>
                    <a:lnTo>
                      <a:pt x="239035" y="50072"/>
                    </a:lnTo>
                    <a:lnTo>
                      <a:pt x="238951" y="50198"/>
                    </a:lnTo>
                    <a:lnTo>
                      <a:pt x="238909" y="50366"/>
                    </a:lnTo>
                    <a:lnTo>
                      <a:pt x="238909" y="50575"/>
                    </a:lnTo>
                    <a:lnTo>
                      <a:pt x="238993" y="50743"/>
                    </a:lnTo>
                    <a:lnTo>
                      <a:pt x="239160" y="50869"/>
                    </a:lnTo>
                    <a:lnTo>
                      <a:pt x="239328" y="50953"/>
                    </a:lnTo>
                    <a:lnTo>
                      <a:pt x="242389" y="51246"/>
                    </a:lnTo>
                    <a:lnTo>
                      <a:pt x="242431" y="51246"/>
                    </a:lnTo>
                    <a:lnTo>
                      <a:pt x="242599" y="51204"/>
                    </a:lnTo>
                    <a:lnTo>
                      <a:pt x="242767" y="51120"/>
                    </a:lnTo>
                    <a:lnTo>
                      <a:pt x="242893" y="50995"/>
                    </a:lnTo>
                    <a:lnTo>
                      <a:pt x="242935" y="50785"/>
                    </a:lnTo>
                    <a:lnTo>
                      <a:pt x="242935" y="50575"/>
                    </a:lnTo>
                    <a:lnTo>
                      <a:pt x="242851" y="50407"/>
                    </a:lnTo>
                    <a:lnTo>
                      <a:pt x="242683" y="50282"/>
                    </a:lnTo>
                    <a:lnTo>
                      <a:pt x="242473" y="50240"/>
                    </a:lnTo>
                    <a:lnTo>
                      <a:pt x="239454" y="49946"/>
                    </a:lnTo>
                    <a:close/>
                    <a:moveTo>
                      <a:pt x="150970" y="50198"/>
                    </a:moveTo>
                    <a:lnTo>
                      <a:pt x="147908" y="50491"/>
                    </a:lnTo>
                    <a:lnTo>
                      <a:pt x="147741" y="50575"/>
                    </a:lnTo>
                    <a:lnTo>
                      <a:pt x="147573" y="50701"/>
                    </a:lnTo>
                    <a:lnTo>
                      <a:pt x="147489" y="50869"/>
                    </a:lnTo>
                    <a:lnTo>
                      <a:pt x="147489" y="51078"/>
                    </a:lnTo>
                    <a:lnTo>
                      <a:pt x="147531" y="51246"/>
                    </a:lnTo>
                    <a:lnTo>
                      <a:pt x="147657" y="51372"/>
                    </a:lnTo>
                    <a:lnTo>
                      <a:pt x="147782" y="51498"/>
                    </a:lnTo>
                    <a:lnTo>
                      <a:pt x="147992" y="51540"/>
                    </a:lnTo>
                    <a:lnTo>
                      <a:pt x="148034" y="51540"/>
                    </a:lnTo>
                    <a:lnTo>
                      <a:pt x="151053" y="51204"/>
                    </a:lnTo>
                    <a:lnTo>
                      <a:pt x="151263" y="51162"/>
                    </a:lnTo>
                    <a:lnTo>
                      <a:pt x="151389" y="51037"/>
                    </a:lnTo>
                    <a:lnTo>
                      <a:pt x="151515" y="50869"/>
                    </a:lnTo>
                    <a:lnTo>
                      <a:pt x="151515" y="50659"/>
                    </a:lnTo>
                    <a:lnTo>
                      <a:pt x="151473" y="50491"/>
                    </a:lnTo>
                    <a:lnTo>
                      <a:pt x="151347" y="50324"/>
                    </a:lnTo>
                    <a:lnTo>
                      <a:pt x="151221" y="50240"/>
                    </a:lnTo>
                    <a:lnTo>
                      <a:pt x="151012" y="50198"/>
                    </a:lnTo>
                    <a:close/>
                    <a:moveTo>
                      <a:pt x="245283" y="50575"/>
                    </a:moveTo>
                    <a:lnTo>
                      <a:pt x="245115" y="50701"/>
                    </a:lnTo>
                    <a:lnTo>
                      <a:pt x="245031" y="50827"/>
                    </a:lnTo>
                    <a:lnTo>
                      <a:pt x="244989" y="50995"/>
                    </a:lnTo>
                    <a:lnTo>
                      <a:pt x="244989" y="51204"/>
                    </a:lnTo>
                    <a:lnTo>
                      <a:pt x="245073" y="51372"/>
                    </a:lnTo>
                    <a:lnTo>
                      <a:pt x="245241" y="51498"/>
                    </a:lnTo>
                    <a:lnTo>
                      <a:pt x="245409" y="51582"/>
                    </a:lnTo>
                    <a:lnTo>
                      <a:pt x="248470" y="51917"/>
                    </a:lnTo>
                    <a:lnTo>
                      <a:pt x="248512" y="51917"/>
                    </a:lnTo>
                    <a:lnTo>
                      <a:pt x="248680" y="51875"/>
                    </a:lnTo>
                    <a:lnTo>
                      <a:pt x="248848" y="51791"/>
                    </a:lnTo>
                    <a:lnTo>
                      <a:pt x="248973" y="51666"/>
                    </a:lnTo>
                    <a:lnTo>
                      <a:pt x="249015" y="51456"/>
                    </a:lnTo>
                    <a:lnTo>
                      <a:pt x="249015" y="51288"/>
                    </a:lnTo>
                    <a:lnTo>
                      <a:pt x="248931" y="51078"/>
                    </a:lnTo>
                    <a:lnTo>
                      <a:pt x="248764" y="50953"/>
                    </a:lnTo>
                    <a:lnTo>
                      <a:pt x="248554" y="50911"/>
                    </a:lnTo>
                    <a:lnTo>
                      <a:pt x="245535" y="50575"/>
                    </a:lnTo>
                    <a:close/>
                    <a:moveTo>
                      <a:pt x="144889" y="50827"/>
                    </a:moveTo>
                    <a:lnTo>
                      <a:pt x="141828" y="51162"/>
                    </a:lnTo>
                    <a:lnTo>
                      <a:pt x="141660" y="51204"/>
                    </a:lnTo>
                    <a:lnTo>
                      <a:pt x="141492" y="51330"/>
                    </a:lnTo>
                    <a:lnTo>
                      <a:pt x="141408" y="51498"/>
                    </a:lnTo>
                    <a:lnTo>
                      <a:pt x="141408" y="51707"/>
                    </a:lnTo>
                    <a:lnTo>
                      <a:pt x="141450" y="51875"/>
                    </a:lnTo>
                    <a:lnTo>
                      <a:pt x="141576" y="52043"/>
                    </a:lnTo>
                    <a:lnTo>
                      <a:pt x="141702" y="52127"/>
                    </a:lnTo>
                    <a:lnTo>
                      <a:pt x="141911" y="52169"/>
                    </a:lnTo>
                    <a:lnTo>
                      <a:pt x="141953" y="52169"/>
                    </a:lnTo>
                    <a:lnTo>
                      <a:pt x="144973" y="51833"/>
                    </a:lnTo>
                    <a:lnTo>
                      <a:pt x="145182" y="51791"/>
                    </a:lnTo>
                    <a:lnTo>
                      <a:pt x="145350" y="51666"/>
                    </a:lnTo>
                    <a:lnTo>
                      <a:pt x="145434" y="51498"/>
                    </a:lnTo>
                    <a:lnTo>
                      <a:pt x="145434" y="51288"/>
                    </a:lnTo>
                    <a:lnTo>
                      <a:pt x="145392" y="51078"/>
                    </a:lnTo>
                    <a:lnTo>
                      <a:pt x="145266" y="50953"/>
                    </a:lnTo>
                    <a:lnTo>
                      <a:pt x="145099" y="50869"/>
                    </a:lnTo>
                    <a:lnTo>
                      <a:pt x="144931" y="50827"/>
                    </a:lnTo>
                    <a:close/>
                    <a:moveTo>
                      <a:pt x="251364" y="51288"/>
                    </a:moveTo>
                    <a:lnTo>
                      <a:pt x="251196" y="51414"/>
                    </a:lnTo>
                    <a:lnTo>
                      <a:pt x="251112" y="51540"/>
                    </a:lnTo>
                    <a:lnTo>
                      <a:pt x="251028" y="51707"/>
                    </a:lnTo>
                    <a:lnTo>
                      <a:pt x="251070" y="51917"/>
                    </a:lnTo>
                    <a:lnTo>
                      <a:pt x="251154" y="52085"/>
                    </a:lnTo>
                    <a:lnTo>
                      <a:pt x="251280" y="52211"/>
                    </a:lnTo>
                    <a:lnTo>
                      <a:pt x="251490" y="52295"/>
                    </a:lnTo>
                    <a:lnTo>
                      <a:pt x="254509" y="52672"/>
                    </a:lnTo>
                    <a:lnTo>
                      <a:pt x="254593" y="52672"/>
                    </a:lnTo>
                    <a:lnTo>
                      <a:pt x="254760" y="52630"/>
                    </a:lnTo>
                    <a:lnTo>
                      <a:pt x="254928" y="52546"/>
                    </a:lnTo>
                    <a:lnTo>
                      <a:pt x="255012" y="52420"/>
                    </a:lnTo>
                    <a:lnTo>
                      <a:pt x="255096" y="52211"/>
                    </a:lnTo>
                    <a:lnTo>
                      <a:pt x="255054" y="52043"/>
                    </a:lnTo>
                    <a:lnTo>
                      <a:pt x="254970" y="51833"/>
                    </a:lnTo>
                    <a:lnTo>
                      <a:pt x="254844" y="51707"/>
                    </a:lnTo>
                    <a:lnTo>
                      <a:pt x="254635" y="51666"/>
                    </a:lnTo>
                    <a:lnTo>
                      <a:pt x="251615" y="51288"/>
                    </a:lnTo>
                    <a:close/>
                    <a:moveTo>
                      <a:pt x="274470" y="49066"/>
                    </a:moveTo>
                    <a:lnTo>
                      <a:pt x="274344" y="49107"/>
                    </a:lnTo>
                    <a:lnTo>
                      <a:pt x="274177" y="49275"/>
                    </a:lnTo>
                    <a:lnTo>
                      <a:pt x="274135" y="49443"/>
                    </a:lnTo>
                    <a:lnTo>
                      <a:pt x="274093" y="49653"/>
                    </a:lnTo>
                    <a:lnTo>
                      <a:pt x="274177" y="49820"/>
                    </a:lnTo>
                    <a:lnTo>
                      <a:pt x="274932" y="51120"/>
                    </a:lnTo>
                    <a:lnTo>
                      <a:pt x="275686" y="52462"/>
                    </a:lnTo>
                    <a:lnTo>
                      <a:pt x="275728" y="52588"/>
                    </a:lnTo>
                    <a:lnTo>
                      <a:pt x="275854" y="52672"/>
                    </a:lnTo>
                    <a:lnTo>
                      <a:pt x="275980" y="52714"/>
                    </a:lnTo>
                    <a:lnTo>
                      <a:pt x="276232" y="52714"/>
                    </a:lnTo>
                    <a:lnTo>
                      <a:pt x="276357" y="52672"/>
                    </a:lnTo>
                    <a:lnTo>
                      <a:pt x="276525" y="52546"/>
                    </a:lnTo>
                    <a:lnTo>
                      <a:pt x="276609" y="52378"/>
                    </a:lnTo>
                    <a:lnTo>
                      <a:pt x="276609" y="52169"/>
                    </a:lnTo>
                    <a:lnTo>
                      <a:pt x="276567" y="51959"/>
                    </a:lnTo>
                    <a:lnTo>
                      <a:pt x="275812" y="50617"/>
                    </a:lnTo>
                    <a:lnTo>
                      <a:pt x="275057" y="49317"/>
                    </a:lnTo>
                    <a:lnTo>
                      <a:pt x="274974" y="49191"/>
                    </a:lnTo>
                    <a:lnTo>
                      <a:pt x="274848" y="49107"/>
                    </a:lnTo>
                    <a:lnTo>
                      <a:pt x="274722" y="49066"/>
                    </a:lnTo>
                    <a:close/>
                    <a:moveTo>
                      <a:pt x="138808" y="51498"/>
                    </a:moveTo>
                    <a:lnTo>
                      <a:pt x="135789" y="51833"/>
                    </a:lnTo>
                    <a:lnTo>
                      <a:pt x="135579" y="51917"/>
                    </a:lnTo>
                    <a:lnTo>
                      <a:pt x="135411" y="52043"/>
                    </a:lnTo>
                    <a:lnTo>
                      <a:pt x="135328" y="52211"/>
                    </a:lnTo>
                    <a:lnTo>
                      <a:pt x="135328" y="52420"/>
                    </a:lnTo>
                    <a:lnTo>
                      <a:pt x="135369" y="52588"/>
                    </a:lnTo>
                    <a:lnTo>
                      <a:pt x="135495" y="52714"/>
                    </a:lnTo>
                    <a:lnTo>
                      <a:pt x="135663" y="52840"/>
                    </a:lnTo>
                    <a:lnTo>
                      <a:pt x="135873" y="52840"/>
                    </a:lnTo>
                    <a:lnTo>
                      <a:pt x="138934" y="52504"/>
                    </a:lnTo>
                    <a:lnTo>
                      <a:pt x="139102" y="52420"/>
                    </a:lnTo>
                    <a:lnTo>
                      <a:pt x="139270" y="52295"/>
                    </a:lnTo>
                    <a:lnTo>
                      <a:pt x="139353" y="52127"/>
                    </a:lnTo>
                    <a:lnTo>
                      <a:pt x="139353" y="51959"/>
                    </a:lnTo>
                    <a:lnTo>
                      <a:pt x="139311" y="51749"/>
                    </a:lnTo>
                    <a:lnTo>
                      <a:pt x="139186" y="51624"/>
                    </a:lnTo>
                    <a:lnTo>
                      <a:pt x="139060" y="51540"/>
                    </a:lnTo>
                    <a:lnTo>
                      <a:pt x="138850" y="51498"/>
                    </a:lnTo>
                    <a:close/>
                    <a:moveTo>
                      <a:pt x="257612" y="52043"/>
                    </a:moveTo>
                    <a:lnTo>
                      <a:pt x="257444" y="52085"/>
                    </a:lnTo>
                    <a:lnTo>
                      <a:pt x="257277" y="52169"/>
                    </a:lnTo>
                    <a:lnTo>
                      <a:pt x="257151" y="52337"/>
                    </a:lnTo>
                    <a:lnTo>
                      <a:pt x="257109" y="52504"/>
                    </a:lnTo>
                    <a:lnTo>
                      <a:pt x="257109" y="52714"/>
                    </a:lnTo>
                    <a:lnTo>
                      <a:pt x="257193" y="52882"/>
                    </a:lnTo>
                    <a:lnTo>
                      <a:pt x="257361" y="53007"/>
                    </a:lnTo>
                    <a:lnTo>
                      <a:pt x="257528" y="53049"/>
                    </a:lnTo>
                    <a:lnTo>
                      <a:pt x="260548" y="53469"/>
                    </a:lnTo>
                    <a:lnTo>
                      <a:pt x="260799" y="53469"/>
                    </a:lnTo>
                    <a:lnTo>
                      <a:pt x="260967" y="53343"/>
                    </a:lnTo>
                    <a:lnTo>
                      <a:pt x="261093" y="53217"/>
                    </a:lnTo>
                    <a:lnTo>
                      <a:pt x="261135" y="53049"/>
                    </a:lnTo>
                    <a:lnTo>
                      <a:pt x="261135" y="52840"/>
                    </a:lnTo>
                    <a:lnTo>
                      <a:pt x="261051" y="52672"/>
                    </a:lnTo>
                    <a:lnTo>
                      <a:pt x="260883" y="52546"/>
                    </a:lnTo>
                    <a:lnTo>
                      <a:pt x="260715" y="52462"/>
                    </a:lnTo>
                    <a:lnTo>
                      <a:pt x="257654" y="52043"/>
                    </a:lnTo>
                    <a:close/>
                    <a:moveTo>
                      <a:pt x="132728" y="52211"/>
                    </a:moveTo>
                    <a:lnTo>
                      <a:pt x="129708" y="52546"/>
                    </a:lnTo>
                    <a:lnTo>
                      <a:pt x="129498" y="52630"/>
                    </a:lnTo>
                    <a:lnTo>
                      <a:pt x="129373" y="52756"/>
                    </a:lnTo>
                    <a:lnTo>
                      <a:pt x="129289" y="52924"/>
                    </a:lnTo>
                    <a:lnTo>
                      <a:pt x="129247" y="53133"/>
                    </a:lnTo>
                    <a:lnTo>
                      <a:pt x="129331" y="53301"/>
                    </a:lnTo>
                    <a:lnTo>
                      <a:pt x="129415" y="53427"/>
                    </a:lnTo>
                    <a:lnTo>
                      <a:pt x="129582" y="53553"/>
                    </a:lnTo>
                    <a:lnTo>
                      <a:pt x="129834" y="53553"/>
                    </a:lnTo>
                    <a:lnTo>
                      <a:pt x="132853" y="53217"/>
                    </a:lnTo>
                    <a:lnTo>
                      <a:pt x="133063" y="53133"/>
                    </a:lnTo>
                    <a:lnTo>
                      <a:pt x="133189" y="53007"/>
                    </a:lnTo>
                    <a:lnTo>
                      <a:pt x="133273" y="52840"/>
                    </a:lnTo>
                    <a:lnTo>
                      <a:pt x="133315" y="52630"/>
                    </a:lnTo>
                    <a:lnTo>
                      <a:pt x="133231" y="52462"/>
                    </a:lnTo>
                    <a:lnTo>
                      <a:pt x="133147" y="52337"/>
                    </a:lnTo>
                    <a:lnTo>
                      <a:pt x="132979" y="52211"/>
                    </a:lnTo>
                    <a:close/>
                    <a:moveTo>
                      <a:pt x="126689" y="52924"/>
                    </a:moveTo>
                    <a:lnTo>
                      <a:pt x="123627" y="53301"/>
                    </a:lnTo>
                    <a:lnTo>
                      <a:pt x="123460" y="53343"/>
                    </a:lnTo>
                    <a:lnTo>
                      <a:pt x="123292" y="53469"/>
                    </a:lnTo>
                    <a:lnTo>
                      <a:pt x="123208" y="53637"/>
                    </a:lnTo>
                    <a:lnTo>
                      <a:pt x="123208" y="53846"/>
                    </a:lnTo>
                    <a:lnTo>
                      <a:pt x="123250" y="54014"/>
                    </a:lnTo>
                    <a:lnTo>
                      <a:pt x="123376" y="54182"/>
                    </a:lnTo>
                    <a:lnTo>
                      <a:pt x="123502" y="54266"/>
                    </a:lnTo>
                    <a:lnTo>
                      <a:pt x="123711" y="54308"/>
                    </a:lnTo>
                    <a:lnTo>
                      <a:pt x="123753" y="54308"/>
                    </a:lnTo>
                    <a:lnTo>
                      <a:pt x="126773" y="53930"/>
                    </a:lnTo>
                    <a:lnTo>
                      <a:pt x="126982" y="53846"/>
                    </a:lnTo>
                    <a:lnTo>
                      <a:pt x="127150" y="53720"/>
                    </a:lnTo>
                    <a:lnTo>
                      <a:pt x="127234" y="53553"/>
                    </a:lnTo>
                    <a:lnTo>
                      <a:pt x="127234" y="53343"/>
                    </a:lnTo>
                    <a:lnTo>
                      <a:pt x="127192" y="53175"/>
                    </a:lnTo>
                    <a:lnTo>
                      <a:pt x="127066" y="53049"/>
                    </a:lnTo>
                    <a:lnTo>
                      <a:pt x="126898" y="52966"/>
                    </a:lnTo>
                    <a:lnTo>
                      <a:pt x="126731" y="52924"/>
                    </a:lnTo>
                    <a:close/>
                    <a:moveTo>
                      <a:pt x="263651" y="52882"/>
                    </a:moveTo>
                    <a:lnTo>
                      <a:pt x="263483" y="52924"/>
                    </a:lnTo>
                    <a:lnTo>
                      <a:pt x="263315" y="53007"/>
                    </a:lnTo>
                    <a:lnTo>
                      <a:pt x="263190" y="53175"/>
                    </a:lnTo>
                    <a:lnTo>
                      <a:pt x="263148" y="53343"/>
                    </a:lnTo>
                    <a:lnTo>
                      <a:pt x="263148" y="53553"/>
                    </a:lnTo>
                    <a:lnTo>
                      <a:pt x="263232" y="53720"/>
                    </a:lnTo>
                    <a:lnTo>
                      <a:pt x="263399" y="53846"/>
                    </a:lnTo>
                    <a:lnTo>
                      <a:pt x="263567" y="53930"/>
                    </a:lnTo>
                    <a:lnTo>
                      <a:pt x="266586" y="54349"/>
                    </a:lnTo>
                    <a:lnTo>
                      <a:pt x="266838" y="54349"/>
                    </a:lnTo>
                    <a:lnTo>
                      <a:pt x="267006" y="54266"/>
                    </a:lnTo>
                    <a:lnTo>
                      <a:pt x="267090" y="54098"/>
                    </a:lnTo>
                    <a:lnTo>
                      <a:pt x="267173" y="53930"/>
                    </a:lnTo>
                    <a:lnTo>
                      <a:pt x="267173" y="53720"/>
                    </a:lnTo>
                    <a:lnTo>
                      <a:pt x="267090" y="53553"/>
                    </a:lnTo>
                    <a:lnTo>
                      <a:pt x="266922" y="53427"/>
                    </a:lnTo>
                    <a:lnTo>
                      <a:pt x="266754" y="53343"/>
                    </a:lnTo>
                    <a:lnTo>
                      <a:pt x="263735" y="52924"/>
                    </a:lnTo>
                    <a:lnTo>
                      <a:pt x="263651" y="52882"/>
                    </a:lnTo>
                    <a:close/>
                    <a:moveTo>
                      <a:pt x="120608" y="53637"/>
                    </a:moveTo>
                    <a:lnTo>
                      <a:pt x="117589" y="54014"/>
                    </a:lnTo>
                    <a:lnTo>
                      <a:pt x="117379" y="54098"/>
                    </a:lnTo>
                    <a:lnTo>
                      <a:pt x="117253" y="54224"/>
                    </a:lnTo>
                    <a:lnTo>
                      <a:pt x="117169" y="54391"/>
                    </a:lnTo>
                    <a:lnTo>
                      <a:pt x="117127" y="54601"/>
                    </a:lnTo>
                    <a:lnTo>
                      <a:pt x="117211" y="54769"/>
                    </a:lnTo>
                    <a:lnTo>
                      <a:pt x="117295" y="54895"/>
                    </a:lnTo>
                    <a:lnTo>
                      <a:pt x="117463" y="55020"/>
                    </a:lnTo>
                    <a:lnTo>
                      <a:pt x="117715" y="55020"/>
                    </a:lnTo>
                    <a:lnTo>
                      <a:pt x="120734" y="54685"/>
                    </a:lnTo>
                    <a:lnTo>
                      <a:pt x="120944" y="54601"/>
                    </a:lnTo>
                    <a:lnTo>
                      <a:pt x="121069" y="54475"/>
                    </a:lnTo>
                    <a:lnTo>
                      <a:pt x="121153" y="54308"/>
                    </a:lnTo>
                    <a:lnTo>
                      <a:pt x="121195" y="54098"/>
                    </a:lnTo>
                    <a:lnTo>
                      <a:pt x="121111" y="53930"/>
                    </a:lnTo>
                    <a:lnTo>
                      <a:pt x="121027" y="53762"/>
                    </a:lnTo>
                    <a:lnTo>
                      <a:pt x="120860" y="53678"/>
                    </a:lnTo>
                    <a:lnTo>
                      <a:pt x="120692" y="53637"/>
                    </a:lnTo>
                    <a:close/>
                    <a:moveTo>
                      <a:pt x="269690" y="53804"/>
                    </a:moveTo>
                    <a:lnTo>
                      <a:pt x="269522" y="53846"/>
                    </a:lnTo>
                    <a:lnTo>
                      <a:pt x="269354" y="53930"/>
                    </a:lnTo>
                    <a:lnTo>
                      <a:pt x="269228" y="54056"/>
                    </a:lnTo>
                    <a:lnTo>
                      <a:pt x="269186" y="54266"/>
                    </a:lnTo>
                    <a:lnTo>
                      <a:pt x="269186" y="54433"/>
                    </a:lnTo>
                    <a:lnTo>
                      <a:pt x="269270" y="54643"/>
                    </a:lnTo>
                    <a:lnTo>
                      <a:pt x="269396" y="54769"/>
                    </a:lnTo>
                    <a:lnTo>
                      <a:pt x="269606" y="54811"/>
                    </a:lnTo>
                    <a:lnTo>
                      <a:pt x="272625" y="55314"/>
                    </a:lnTo>
                    <a:lnTo>
                      <a:pt x="272709" y="55314"/>
                    </a:lnTo>
                    <a:lnTo>
                      <a:pt x="272877" y="55272"/>
                    </a:lnTo>
                    <a:lnTo>
                      <a:pt x="273003" y="55188"/>
                    </a:lnTo>
                    <a:lnTo>
                      <a:pt x="273128" y="55062"/>
                    </a:lnTo>
                    <a:lnTo>
                      <a:pt x="273212" y="54895"/>
                    </a:lnTo>
                    <a:lnTo>
                      <a:pt x="273170" y="54685"/>
                    </a:lnTo>
                    <a:lnTo>
                      <a:pt x="273128" y="54517"/>
                    </a:lnTo>
                    <a:lnTo>
                      <a:pt x="272961" y="54391"/>
                    </a:lnTo>
                    <a:lnTo>
                      <a:pt x="272793" y="54308"/>
                    </a:lnTo>
                    <a:lnTo>
                      <a:pt x="269773" y="53846"/>
                    </a:lnTo>
                    <a:lnTo>
                      <a:pt x="269690" y="53804"/>
                    </a:lnTo>
                    <a:close/>
                    <a:moveTo>
                      <a:pt x="114569" y="54391"/>
                    </a:moveTo>
                    <a:lnTo>
                      <a:pt x="111550" y="54769"/>
                    </a:lnTo>
                    <a:lnTo>
                      <a:pt x="111340" y="54811"/>
                    </a:lnTo>
                    <a:lnTo>
                      <a:pt x="111173" y="54937"/>
                    </a:lnTo>
                    <a:lnTo>
                      <a:pt x="111089" y="55104"/>
                    </a:lnTo>
                    <a:lnTo>
                      <a:pt x="111089" y="55314"/>
                    </a:lnTo>
                    <a:lnTo>
                      <a:pt x="111131" y="55482"/>
                    </a:lnTo>
                    <a:lnTo>
                      <a:pt x="111256" y="55649"/>
                    </a:lnTo>
                    <a:lnTo>
                      <a:pt x="111424" y="55733"/>
                    </a:lnTo>
                    <a:lnTo>
                      <a:pt x="111592" y="55775"/>
                    </a:lnTo>
                    <a:lnTo>
                      <a:pt x="111634" y="55775"/>
                    </a:lnTo>
                    <a:lnTo>
                      <a:pt x="114695" y="55398"/>
                    </a:lnTo>
                    <a:lnTo>
                      <a:pt x="114863" y="55356"/>
                    </a:lnTo>
                    <a:lnTo>
                      <a:pt x="115031" y="55188"/>
                    </a:lnTo>
                    <a:lnTo>
                      <a:pt x="115115" y="55020"/>
                    </a:lnTo>
                    <a:lnTo>
                      <a:pt x="115115" y="54853"/>
                    </a:lnTo>
                    <a:lnTo>
                      <a:pt x="115073" y="54643"/>
                    </a:lnTo>
                    <a:lnTo>
                      <a:pt x="114947" y="54517"/>
                    </a:lnTo>
                    <a:lnTo>
                      <a:pt x="114779" y="54433"/>
                    </a:lnTo>
                    <a:lnTo>
                      <a:pt x="114611" y="54391"/>
                    </a:lnTo>
                    <a:close/>
                    <a:moveTo>
                      <a:pt x="504" y="52001"/>
                    </a:moveTo>
                    <a:lnTo>
                      <a:pt x="336" y="52043"/>
                    </a:lnTo>
                    <a:lnTo>
                      <a:pt x="169" y="52127"/>
                    </a:lnTo>
                    <a:lnTo>
                      <a:pt x="43" y="52295"/>
                    </a:lnTo>
                    <a:lnTo>
                      <a:pt x="1" y="52504"/>
                    </a:lnTo>
                    <a:lnTo>
                      <a:pt x="1" y="55566"/>
                    </a:lnTo>
                    <a:lnTo>
                      <a:pt x="43" y="55733"/>
                    </a:lnTo>
                    <a:lnTo>
                      <a:pt x="169" y="55901"/>
                    </a:lnTo>
                    <a:lnTo>
                      <a:pt x="336" y="56027"/>
                    </a:lnTo>
                    <a:lnTo>
                      <a:pt x="504" y="56069"/>
                    </a:lnTo>
                    <a:lnTo>
                      <a:pt x="714" y="56027"/>
                    </a:lnTo>
                    <a:lnTo>
                      <a:pt x="882" y="55901"/>
                    </a:lnTo>
                    <a:lnTo>
                      <a:pt x="1007" y="55733"/>
                    </a:lnTo>
                    <a:lnTo>
                      <a:pt x="1049" y="55566"/>
                    </a:lnTo>
                    <a:lnTo>
                      <a:pt x="1049" y="52504"/>
                    </a:lnTo>
                    <a:lnTo>
                      <a:pt x="1007" y="52295"/>
                    </a:lnTo>
                    <a:lnTo>
                      <a:pt x="882" y="52127"/>
                    </a:lnTo>
                    <a:lnTo>
                      <a:pt x="714" y="52043"/>
                    </a:lnTo>
                    <a:lnTo>
                      <a:pt x="504" y="52001"/>
                    </a:lnTo>
                    <a:close/>
                    <a:moveTo>
                      <a:pt x="277406" y="54433"/>
                    </a:moveTo>
                    <a:lnTo>
                      <a:pt x="277280" y="54475"/>
                    </a:lnTo>
                    <a:lnTo>
                      <a:pt x="277154" y="54559"/>
                    </a:lnTo>
                    <a:lnTo>
                      <a:pt x="277070" y="54685"/>
                    </a:lnTo>
                    <a:lnTo>
                      <a:pt x="277028" y="54853"/>
                    </a:lnTo>
                    <a:lnTo>
                      <a:pt x="277028" y="55020"/>
                    </a:lnTo>
                    <a:lnTo>
                      <a:pt x="275770" y="54811"/>
                    </a:lnTo>
                    <a:lnTo>
                      <a:pt x="275686" y="54811"/>
                    </a:lnTo>
                    <a:lnTo>
                      <a:pt x="275519" y="54853"/>
                    </a:lnTo>
                    <a:lnTo>
                      <a:pt x="275393" y="54937"/>
                    </a:lnTo>
                    <a:lnTo>
                      <a:pt x="275267" y="55062"/>
                    </a:lnTo>
                    <a:lnTo>
                      <a:pt x="275183" y="55230"/>
                    </a:lnTo>
                    <a:lnTo>
                      <a:pt x="275225" y="55440"/>
                    </a:lnTo>
                    <a:lnTo>
                      <a:pt x="275309" y="55608"/>
                    </a:lnTo>
                    <a:lnTo>
                      <a:pt x="275435" y="55733"/>
                    </a:lnTo>
                    <a:lnTo>
                      <a:pt x="275603" y="55817"/>
                    </a:lnTo>
                    <a:lnTo>
                      <a:pt x="277783" y="56195"/>
                    </a:lnTo>
                    <a:lnTo>
                      <a:pt x="277993" y="56195"/>
                    </a:lnTo>
                    <a:lnTo>
                      <a:pt x="278119" y="56153"/>
                    </a:lnTo>
                    <a:lnTo>
                      <a:pt x="278203" y="56069"/>
                    </a:lnTo>
                    <a:lnTo>
                      <a:pt x="278286" y="55985"/>
                    </a:lnTo>
                    <a:lnTo>
                      <a:pt x="278370" y="55859"/>
                    </a:lnTo>
                    <a:lnTo>
                      <a:pt x="278412" y="55733"/>
                    </a:lnTo>
                    <a:lnTo>
                      <a:pt x="278370" y="55608"/>
                    </a:lnTo>
                    <a:lnTo>
                      <a:pt x="278328" y="55482"/>
                    </a:lnTo>
                    <a:lnTo>
                      <a:pt x="277993" y="54685"/>
                    </a:lnTo>
                    <a:lnTo>
                      <a:pt x="277909" y="54601"/>
                    </a:lnTo>
                    <a:lnTo>
                      <a:pt x="277783" y="54475"/>
                    </a:lnTo>
                    <a:lnTo>
                      <a:pt x="277657" y="54433"/>
                    </a:lnTo>
                    <a:close/>
                    <a:moveTo>
                      <a:pt x="108489" y="55104"/>
                    </a:moveTo>
                    <a:lnTo>
                      <a:pt x="105469" y="55440"/>
                    </a:lnTo>
                    <a:lnTo>
                      <a:pt x="105302" y="55524"/>
                    </a:lnTo>
                    <a:lnTo>
                      <a:pt x="105134" y="55649"/>
                    </a:lnTo>
                    <a:lnTo>
                      <a:pt x="105050" y="55817"/>
                    </a:lnTo>
                    <a:lnTo>
                      <a:pt x="105050" y="56027"/>
                    </a:lnTo>
                    <a:lnTo>
                      <a:pt x="105092" y="56195"/>
                    </a:lnTo>
                    <a:lnTo>
                      <a:pt x="105218" y="56320"/>
                    </a:lnTo>
                    <a:lnTo>
                      <a:pt x="105344" y="56446"/>
                    </a:lnTo>
                    <a:lnTo>
                      <a:pt x="105553" y="56488"/>
                    </a:lnTo>
                    <a:lnTo>
                      <a:pt x="105595" y="56446"/>
                    </a:lnTo>
                    <a:lnTo>
                      <a:pt x="108614" y="56111"/>
                    </a:lnTo>
                    <a:lnTo>
                      <a:pt x="108824" y="56069"/>
                    </a:lnTo>
                    <a:lnTo>
                      <a:pt x="108950" y="55943"/>
                    </a:lnTo>
                    <a:lnTo>
                      <a:pt x="109034" y="55733"/>
                    </a:lnTo>
                    <a:lnTo>
                      <a:pt x="109076" y="55566"/>
                    </a:lnTo>
                    <a:lnTo>
                      <a:pt x="109034" y="55356"/>
                    </a:lnTo>
                    <a:lnTo>
                      <a:pt x="108908" y="55230"/>
                    </a:lnTo>
                    <a:lnTo>
                      <a:pt x="108740" y="55146"/>
                    </a:lnTo>
                    <a:lnTo>
                      <a:pt x="108573" y="55104"/>
                    </a:lnTo>
                    <a:close/>
                    <a:moveTo>
                      <a:pt x="102450" y="55775"/>
                    </a:moveTo>
                    <a:lnTo>
                      <a:pt x="99431" y="56111"/>
                    </a:lnTo>
                    <a:lnTo>
                      <a:pt x="99221" y="56195"/>
                    </a:lnTo>
                    <a:lnTo>
                      <a:pt x="99095" y="56320"/>
                    </a:lnTo>
                    <a:lnTo>
                      <a:pt x="99011" y="56488"/>
                    </a:lnTo>
                    <a:lnTo>
                      <a:pt x="98969" y="56698"/>
                    </a:lnTo>
                    <a:lnTo>
                      <a:pt x="99011" y="56866"/>
                    </a:lnTo>
                    <a:lnTo>
                      <a:pt x="99137" y="56991"/>
                    </a:lnTo>
                    <a:lnTo>
                      <a:pt x="99305" y="57117"/>
                    </a:lnTo>
                    <a:lnTo>
                      <a:pt x="99473" y="57159"/>
                    </a:lnTo>
                    <a:lnTo>
                      <a:pt x="99514" y="57117"/>
                    </a:lnTo>
                    <a:lnTo>
                      <a:pt x="102576" y="56824"/>
                    </a:lnTo>
                    <a:lnTo>
                      <a:pt x="102743" y="56740"/>
                    </a:lnTo>
                    <a:lnTo>
                      <a:pt x="102911" y="56614"/>
                    </a:lnTo>
                    <a:lnTo>
                      <a:pt x="102995" y="56446"/>
                    </a:lnTo>
                    <a:lnTo>
                      <a:pt x="102995" y="56237"/>
                    </a:lnTo>
                    <a:lnTo>
                      <a:pt x="102953" y="56069"/>
                    </a:lnTo>
                    <a:lnTo>
                      <a:pt x="102827" y="55901"/>
                    </a:lnTo>
                    <a:lnTo>
                      <a:pt x="102702" y="55817"/>
                    </a:lnTo>
                    <a:lnTo>
                      <a:pt x="102492" y="55775"/>
                    </a:lnTo>
                    <a:close/>
                    <a:moveTo>
                      <a:pt x="96411" y="56446"/>
                    </a:moveTo>
                    <a:lnTo>
                      <a:pt x="93350" y="56740"/>
                    </a:lnTo>
                    <a:lnTo>
                      <a:pt x="93182" y="56824"/>
                    </a:lnTo>
                    <a:lnTo>
                      <a:pt x="93014" y="56949"/>
                    </a:lnTo>
                    <a:lnTo>
                      <a:pt x="92931" y="57117"/>
                    </a:lnTo>
                    <a:lnTo>
                      <a:pt x="92931" y="57327"/>
                    </a:lnTo>
                    <a:lnTo>
                      <a:pt x="92972" y="57495"/>
                    </a:lnTo>
                    <a:lnTo>
                      <a:pt x="93098" y="57620"/>
                    </a:lnTo>
                    <a:lnTo>
                      <a:pt x="93224" y="57746"/>
                    </a:lnTo>
                    <a:lnTo>
                      <a:pt x="93434" y="57788"/>
                    </a:lnTo>
                    <a:lnTo>
                      <a:pt x="93476" y="57746"/>
                    </a:lnTo>
                    <a:lnTo>
                      <a:pt x="96495" y="57453"/>
                    </a:lnTo>
                    <a:lnTo>
                      <a:pt x="96705" y="57411"/>
                    </a:lnTo>
                    <a:lnTo>
                      <a:pt x="96831" y="57285"/>
                    </a:lnTo>
                    <a:lnTo>
                      <a:pt x="96956" y="57117"/>
                    </a:lnTo>
                    <a:lnTo>
                      <a:pt x="96956" y="56908"/>
                    </a:lnTo>
                    <a:lnTo>
                      <a:pt x="96914" y="56698"/>
                    </a:lnTo>
                    <a:lnTo>
                      <a:pt x="96789" y="56572"/>
                    </a:lnTo>
                    <a:lnTo>
                      <a:pt x="96621" y="56488"/>
                    </a:lnTo>
                    <a:lnTo>
                      <a:pt x="96453" y="56446"/>
                    </a:lnTo>
                    <a:close/>
                    <a:moveTo>
                      <a:pt x="2140" y="56614"/>
                    </a:moveTo>
                    <a:lnTo>
                      <a:pt x="1972" y="56656"/>
                    </a:lnTo>
                    <a:lnTo>
                      <a:pt x="1804" y="56782"/>
                    </a:lnTo>
                    <a:lnTo>
                      <a:pt x="1720" y="56908"/>
                    </a:lnTo>
                    <a:lnTo>
                      <a:pt x="1636" y="57075"/>
                    </a:lnTo>
                    <a:lnTo>
                      <a:pt x="1678" y="57285"/>
                    </a:lnTo>
                    <a:lnTo>
                      <a:pt x="1762" y="57453"/>
                    </a:lnTo>
                    <a:lnTo>
                      <a:pt x="1930" y="57578"/>
                    </a:lnTo>
                    <a:lnTo>
                      <a:pt x="2098" y="57662"/>
                    </a:lnTo>
                    <a:lnTo>
                      <a:pt x="5159" y="57956"/>
                    </a:lnTo>
                    <a:lnTo>
                      <a:pt x="5369" y="57956"/>
                    </a:lnTo>
                    <a:lnTo>
                      <a:pt x="5536" y="57830"/>
                    </a:lnTo>
                    <a:lnTo>
                      <a:pt x="5662" y="57704"/>
                    </a:lnTo>
                    <a:lnTo>
                      <a:pt x="5704" y="57495"/>
                    </a:lnTo>
                    <a:lnTo>
                      <a:pt x="5662" y="57327"/>
                    </a:lnTo>
                    <a:lnTo>
                      <a:pt x="5578" y="57159"/>
                    </a:lnTo>
                    <a:lnTo>
                      <a:pt x="5453" y="57033"/>
                    </a:lnTo>
                    <a:lnTo>
                      <a:pt x="5243" y="56949"/>
                    </a:lnTo>
                    <a:lnTo>
                      <a:pt x="2224" y="56656"/>
                    </a:lnTo>
                    <a:lnTo>
                      <a:pt x="2140" y="56614"/>
                    </a:lnTo>
                    <a:close/>
                    <a:moveTo>
                      <a:pt x="90331" y="57033"/>
                    </a:moveTo>
                    <a:lnTo>
                      <a:pt x="87311" y="57327"/>
                    </a:lnTo>
                    <a:lnTo>
                      <a:pt x="87101" y="57369"/>
                    </a:lnTo>
                    <a:lnTo>
                      <a:pt x="86934" y="57495"/>
                    </a:lnTo>
                    <a:lnTo>
                      <a:pt x="86850" y="57662"/>
                    </a:lnTo>
                    <a:lnTo>
                      <a:pt x="86850" y="57872"/>
                    </a:lnTo>
                    <a:lnTo>
                      <a:pt x="86892" y="58040"/>
                    </a:lnTo>
                    <a:lnTo>
                      <a:pt x="87018" y="58208"/>
                    </a:lnTo>
                    <a:lnTo>
                      <a:pt x="87143" y="58291"/>
                    </a:lnTo>
                    <a:lnTo>
                      <a:pt x="87353" y="58333"/>
                    </a:lnTo>
                    <a:lnTo>
                      <a:pt x="87395" y="58333"/>
                    </a:lnTo>
                    <a:lnTo>
                      <a:pt x="90414" y="58040"/>
                    </a:lnTo>
                    <a:lnTo>
                      <a:pt x="90624" y="57998"/>
                    </a:lnTo>
                    <a:lnTo>
                      <a:pt x="90792" y="57872"/>
                    </a:lnTo>
                    <a:lnTo>
                      <a:pt x="90876" y="57704"/>
                    </a:lnTo>
                    <a:lnTo>
                      <a:pt x="90876" y="57495"/>
                    </a:lnTo>
                    <a:lnTo>
                      <a:pt x="90834" y="57327"/>
                    </a:lnTo>
                    <a:lnTo>
                      <a:pt x="90708" y="57159"/>
                    </a:lnTo>
                    <a:lnTo>
                      <a:pt x="90582" y="57075"/>
                    </a:lnTo>
                    <a:lnTo>
                      <a:pt x="90372" y="57033"/>
                    </a:lnTo>
                    <a:close/>
                    <a:moveTo>
                      <a:pt x="8220" y="57243"/>
                    </a:moveTo>
                    <a:lnTo>
                      <a:pt x="8053" y="57285"/>
                    </a:lnTo>
                    <a:lnTo>
                      <a:pt x="7885" y="57369"/>
                    </a:lnTo>
                    <a:lnTo>
                      <a:pt x="7759" y="57537"/>
                    </a:lnTo>
                    <a:lnTo>
                      <a:pt x="7717" y="57704"/>
                    </a:lnTo>
                    <a:lnTo>
                      <a:pt x="7759" y="57914"/>
                    </a:lnTo>
                    <a:lnTo>
                      <a:pt x="7843" y="58082"/>
                    </a:lnTo>
                    <a:lnTo>
                      <a:pt x="7969" y="58208"/>
                    </a:lnTo>
                    <a:lnTo>
                      <a:pt x="8178" y="58249"/>
                    </a:lnTo>
                    <a:lnTo>
                      <a:pt x="11240" y="58543"/>
                    </a:lnTo>
                    <a:lnTo>
                      <a:pt x="11282" y="58543"/>
                    </a:lnTo>
                    <a:lnTo>
                      <a:pt x="11449" y="58501"/>
                    </a:lnTo>
                    <a:lnTo>
                      <a:pt x="11617" y="58417"/>
                    </a:lnTo>
                    <a:lnTo>
                      <a:pt x="11743" y="58291"/>
                    </a:lnTo>
                    <a:lnTo>
                      <a:pt x="11785" y="58082"/>
                    </a:lnTo>
                    <a:lnTo>
                      <a:pt x="11743" y="57872"/>
                    </a:lnTo>
                    <a:lnTo>
                      <a:pt x="11659" y="57704"/>
                    </a:lnTo>
                    <a:lnTo>
                      <a:pt x="11491" y="57578"/>
                    </a:lnTo>
                    <a:lnTo>
                      <a:pt x="11324" y="57537"/>
                    </a:lnTo>
                    <a:lnTo>
                      <a:pt x="8262" y="57243"/>
                    </a:lnTo>
                    <a:close/>
                    <a:moveTo>
                      <a:pt x="84250" y="57578"/>
                    </a:moveTo>
                    <a:lnTo>
                      <a:pt x="81230" y="57830"/>
                    </a:lnTo>
                    <a:lnTo>
                      <a:pt x="81021" y="57872"/>
                    </a:lnTo>
                    <a:lnTo>
                      <a:pt x="80895" y="57998"/>
                    </a:lnTo>
                    <a:lnTo>
                      <a:pt x="80769" y="58166"/>
                    </a:lnTo>
                    <a:lnTo>
                      <a:pt x="80769" y="58375"/>
                    </a:lnTo>
                    <a:lnTo>
                      <a:pt x="80811" y="58585"/>
                    </a:lnTo>
                    <a:lnTo>
                      <a:pt x="80937" y="58711"/>
                    </a:lnTo>
                    <a:lnTo>
                      <a:pt x="81063" y="58795"/>
                    </a:lnTo>
                    <a:lnTo>
                      <a:pt x="81272" y="58837"/>
                    </a:lnTo>
                    <a:lnTo>
                      <a:pt x="81314" y="58837"/>
                    </a:lnTo>
                    <a:lnTo>
                      <a:pt x="84334" y="58585"/>
                    </a:lnTo>
                    <a:lnTo>
                      <a:pt x="84543" y="58543"/>
                    </a:lnTo>
                    <a:lnTo>
                      <a:pt x="84711" y="58417"/>
                    </a:lnTo>
                    <a:lnTo>
                      <a:pt x="84795" y="58249"/>
                    </a:lnTo>
                    <a:lnTo>
                      <a:pt x="84795" y="58040"/>
                    </a:lnTo>
                    <a:lnTo>
                      <a:pt x="84753" y="57872"/>
                    </a:lnTo>
                    <a:lnTo>
                      <a:pt x="84627" y="57704"/>
                    </a:lnTo>
                    <a:lnTo>
                      <a:pt x="84501" y="57620"/>
                    </a:lnTo>
                    <a:lnTo>
                      <a:pt x="84292" y="57578"/>
                    </a:lnTo>
                    <a:close/>
                    <a:moveTo>
                      <a:pt x="14301" y="57788"/>
                    </a:moveTo>
                    <a:lnTo>
                      <a:pt x="14133" y="57830"/>
                    </a:lnTo>
                    <a:lnTo>
                      <a:pt x="13966" y="57914"/>
                    </a:lnTo>
                    <a:lnTo>
                      <a:pt x="13840" y="58082"/>
                    </a:lnTo>
                    <a:lnTo>
                      <a:pt x="13798" y="58249"/>
                    </a:lnTo>
                    <a:lnTo>
                      <a:pt x="13840" y="58459"/>
                    </a:lnTo>
                    <a:lnTo>
                      <a:pt x="13924" y="58627"/>
                    </a:lnTo>
                    <a:lnTo>
                      <a:pt x="14091" y="58753"/>
                    </a:lnTo>
                    <a:lnTo>
                      <a:pt x="14259" y="58795"/>
                    </a:lnTo>
                    <a:lnTo>
                      <a:pt x="17320" y="59046"/>
                    </a:lnTo>
                    <a:lnTo>
                      <a:pt x="17362" y="59046"/>
                    </a:lnTo>
                    <a:lnTo>
                      <a:pt x="17530" y="59004"/>
                    </a:lnTo>
                    <a:lnTo>
                      <a:pt x="17698" y="58920"/>
                    </a:lnTo>
                    <a:lnTo>
                      <a:pt x="17824" y="58753"/>
                    </a:lnTo>
                    <a:lnTo>
                      <a:pt x="17866" y="58585"/>
                    </a:lnTo>
                    <a:lnTo>
                      <a:pt x="17824" y="58375"/>
                    </a:lnTo>
                    <a:lnTo>
                      <a:pt x="17740" y="58208"/>
                    </a:lnTo>
                    <a:lnTo>
                      <a:pt x="17572" y="58082"/>
                    </a:lnTo>
                    <a:lnTo>
                      <a:pt x="17404" y="58040"/>
                    </a:lnTo>
                    <a:lnTo>
                      <a:pt x="14343" y="57788"/>
                    </a:lnTo>
                    <a:close/>
                    <a:moveTo>
                      <a:pt x="78169" y="58040"/>
                    </a:moveTo>
                    <a:lnTo>
                      <a:pt x="75150" y="58249"/>
                    </a:lnTo>
                    <a:lnTo>
                      <a:pt x="74940" y="58333"/>
                    </a:lnTo>
                    <a:lnTo>
                      <a:pt x="74814" y="58459"/>
                    </a:lnTo>
                    <a:lnTo>
                      <a:pt x="74689" y="58627"/>
                    </a:lnTo>
                    <a:lnTo>
                      <a:pt x="74689" y="58795"/>
                    </a:lnTo>
                    <a:lnTo>
                      <a:pt x="74730" y="59004"/>
                    </a:lnTo>
                    <a:lnTo>
                      <a:pt x="74814" y="59130"/>
                    </a:lnTo>
                    <a:lnTo>
                      <a:pt x="74982" y="59256"/>
                    </a:lnTo>
                    <a:lnTo>
                      <a:pt x="75192" y="59298"/>
                    </a:lnTo>
                    <a:lnTo>
                      <a:pt x="78253" y="59088"/>
                    </a:lnTo>
                    <a:lnTo>
                      <a:pt x="78463" y="59004"/>
                    </a:lnTo>
                    <a:lnTo>
                      <a:pt x="78589" y="58920"/>
                    </a:lnTo>
                    <a:lnTo>
                      <a:pt x="78714" y="58711"/>
                    </a:lnTo>
                    <a:lnTo>
                      <a:pt x="78714" y="58543"/>
                    </a:lnTo>
                    <a:lnTo>
                      <a:pt x="78672" y="58333"/>
                    </a:lnTo>
                    <a:lnTo>
                      <a:pt x="78547" y="58208"/>
                    </a:lnTo>
                    <a:lnTo>
                      <a:pt x="78421" y="58082"/>
                    </a:lnTo>
                    <a:lnTo>
                      <a:pt x="78211" y="58040"/>
                    </a:lnTo>
                    <a:close/>
                    <a:moveTo>
                      <a:pt x="20382" y="58249"/>
                    </a:moveTo>
                    <a:lnTo>
                      <a:pt x="20214" y="58291"/>
                    </a:lnTo>
                    <a:lnTo>
                      <a:pt x="20046" y="58375"/>
                    </a:lnTo>
                    <a:lnTo>
                      <a:pt x="19920" y="58543"/>
                    </a:lnTo>
                    <a:lnTo>
                      <a:pt x="19879" y="58711"/>
                    </a:lnTo>
                    <a:lnTo>
                      <a:pt x="19920" y="58920"/>
                    </a:lnTo>
                    <a:lnTo>
                      <a:pt x="20004" y="59088"/>
                    </a:lnTo>
                    <a:lnTo>
                      <a:pt x="20172" y="59214"/>
                    </a:lnTo>
                    <a:lnTo>
                      <a:pt x="20340" y="59256"/>
                    </a:lnTo>
                    <a:lnTo>
                      <a:pt x="23401" y="59466"/>
                    </a:lnTo>
                    <a:lnTo>
                      <a:pt x="23443" y="59466"/>
                    </a:lnTo>
                    <a:lnTo>
                      <a:pt x="23611" y="59424"/>
                    </a:lnTo>
                    <a:lnTo>
                      <a:pt x="23779" y="59340"/>
                    </a:lnTo>
                    <a:lnTo>
                      <a:pt x="23904" y="59172"/>
                    </a:lnTo>
                    <a:lnTo>
                      <a:pt x="23946" y="59004"/>
                    </a:lnTo>
                    <a:lnTo>
                      <a:pt x="23904" y="58795"/>
                    </a:lnTo>
                    <a:lnTo>
                      <a:pt x="23820" y="58627"/>
                    </a:lnTo>
                    <a:lnTo>
                      <a:pt x="23653" y="58501"/>
                    </a:lnTo>
                    <a:lnTo>
                      <a:pt x="23485" y="58459"/>
                    </a:lnTo>
                    <a:lnTo>
                      <a:pt x="20424" y="58249"/>
                    </a:lnTo>
                    <a:close/>
                    <a:moveTo>
                      <a:pt x="72088" y="58459"/>
                    </a:moveTo>
                    <a:lnTo>
                      <a:pt x="69069" y="58627"/>
                    </a:lnTo>
                    <a:lnTo>
                      <a:pt x="68859" y="58669"/>
                    </a:lnTo>
                    <a:lnTo>
                      <a:pt x="68692" y="58795"/>
                    </a:lnTo>
                    <a:lnTo>
                      <a:pt x="68608" y="58962"/>
                    </a:lnTo>
                    <a:lnTo>
                      <a:pt x="68566" y="59172"/>
                    </a:lnTo>
                    <a:lnTo>
                      <a:pt x="68608" y="59340"/>
                    </a:lnTo>
                    <a:lnTo>
                      <a:pt x="68734" y="59508"/>
                    </a:lnTo>
                    <a:lnTo>
                      <a:pt x="68901" y="59591"/>
                    </a:lnTo>
                    <a:lnTo>
                      <a:pt x="69069" y="59633"/>
                    </a:lnTo>
                    <a:lnTo>
                      <a:pt x="69111" y="59633"/>
                    </a:lnTo>
                    <a:lnTo>
                      <a:pt x="72172" y="59466"/>
                    </a:lnTo>
                    <a:lnTo>
                      <a:pt x="72340" y="59424"/>
                    </a:lnTo>
                    <a:lnTo>
                      <a:pt x="72508" y="59298"/>
                    </a:lnTo>
                    <a:lnTo>
                      <a:pt x="72592" y="59130"/>
                    </a:lnTo>
                    <a:lnTo>
                      <a:pt x="72634" y="58920"/>
                    </a:lnTo>
                    <a:lnTo>
                      <a:pt x="72592" y="58753"/>
                    </a:lnTo>
                    <a:lnTo>
                      <a:pt x="72466" y="58585"/>
                    </a:lnTo>
                    <a:lnTo>
                      <a:pt x="72340" y="58501"/>
                    </a:lnTo>
                    <a:lnTo>
                      <a:pt x="72130" y="58459"/>
                    </a:lnTo>
                    <a:close/>
                    <a:moveTo>
                      <a:pt x="26504" y="58627"/>
                    </a:moveTo>
                    <a:lnTo>
                      <a:pt x="26295" y="58669"/>
                    </a:lnTo>
                    <a:lnTo>
                      <a:pt x="26127" y="58753"/>
                    </a:lnTo>
                    <a:lnTo>
                      <a:pt x="26043" y="58920"/>
                    </a:lnTo>
                    <a:lnTo>
                      <a:pt x="25959" y="59088"/>
                    </a:lnTo>
                    <a:lnTo>
                      <a:pt x="26001" y="59298"/>
                    </a:lnTo>
                    <a:lnTo>
                      <a:pt x="26085" y="59466"/>
                    </a:lnTo>
                    <a:lnTo>
                      <a:pt x="26253" y="59591"/>
                    </a:lnTo>
                    <a:lnTo>
                      <a:pt x="26462" y="59633"/>
                    </a:lnTo>
                    <a:lnTo>
                      <a:pt x="29524" y="59801"/>
                    </a:lnTo>
                    <a:lnTo>
                      <a:pt x="29733" y="59759"/>
                    </a:lnTo>
                    <a:lnTo>
                      <a:pt x="29901" y="59633"/>
                    </a:lnTo>
                    <a:lnTo>
                      <a:pt x="29985" y="59508"/>
                    </a:lnTo>
                    <a:lnTo>
                      <a:pt x="30027" y="59298"/>
                    </a:lnTo>
                    <a:lnTo>
                      <a:pt x="30027" y="59088"/>
                    </a:lnTo>
                    <a:lnTo>
                      <a:pt x="29901" y="58920"/>
                    </a:lnTo>
                    <a:lnTo>
                      <a:pt x="29733" y="58837"/>
                    </a:lnTo>
                    <a:lnTo>
                      <a:pt x="29566" y="58753"/>
                    </a:lnTo>
                    <a:lnTo>
                      <a:pt x="26504" y="58627"/>
                    </a:lnTo>
                    <a:close/>
                    <a:moveTo>
                      <a:pt x="66008" y="58753"/>
                    </a:moveTo>
                    <a:lnTo>
                      <a:pt x="62988" y="58878"/>
                    </a:lnTo>
                    <a:lnTo>
                      <a:pt x="62779" y="58962"/>
                    </a:lnTo>
                    <a:lnTo>
                      <a:pt x="62611" y="59046"/>
                    </a:lnTo>
                    <a:lnTo>
                      <a:pt x="62527" y="59214"/>
                    </a:lnTo>
                    <a:lnTo>
                      <a:pt x="62485" y="59424"/>
                    </a:lnTo>
                    <a:lnTo>
                      <a:pt x="62527" y="59633"/>
                    </a:lnTo>
                    <a:lnTo>
                      <a:pt x="62653" y="59759"/>
                    </a:lnTo>
                    <a:lnTo>
                      <a:pt x="62779" y="59885"/>
                    </a:lnTo>
                    <a:lnTo>
                      <a:pt x="62988" y="59927"/>
                    </a:lnTo>
                    <a:lnTo>
                      <a:pt x="66050" y="59801"/>
                    </a:lnTo>
                    <a:lnTo>
                      <a:pt x="66259" y="59759"/>
                    </a:lnTo>
                    <a:lnTo>
                      <a:pt x="66427" y="59633"/>
                    </a:lnTo>
                    <a:lnTo>
                      <a:pt x="66511" y="59466"/>
                    </a:lnTo>
                    <a:lnTo>
                      <a:pt x="66553" y="59256"/>
                    </a:lnTo>
                    <a:lnTo>
                      <a:pt x="66511" y="59046"/>
                    </a:lnTo>
                    <a:lnTo>
                      <a:pt x="66385" y="58920"/>
                    </a:lnTo>
                    <a:lnTo>
                      <a:pt x="66217" y="58795"/>
                    </a:lnTo>
                    <a:lnTo>
                      <a:pt x="66050" y="58753"/>
                    </a:lnTo>
                    <a:close/>
                    <a:moveTo>
                      <a:pt x="32585" y="58878"/>
                    </a:moveTo>
                    <a:lnTo>
                      <a:pt x="32417" y="58920"/>
                    </a:lnTo>
                    <a:lnTo>
                      <a:pt x="32250" y="59046"/>
                    </a:lnTo>
                    <a:lnTo>
                      <a:pt x="32124" y="59172"/>
                    </a:lnTo>
                    <a:lnTo>
                      <a:pt x="32082" y="59382"/>
                    </a:lnTo>
                    <a:lnTo>
                      <a:pt x="32124" y="59591"/>
                    </a:lnTo>
                    <a:lnTo>
                      <a:pt x="32208" y="59759"/>
                    </a:lnTo>
                    <a:lnTo>
                      <a:pt x="32375" y="59885"/>
                    </a:lnTo>
                    <a:lnTo>
                      <a:pt x="32543" y="59927"/>
                    </a:lnTo>
                    <a:lnTo>
                      <a:pt x="35604" y="60011"/>
                    </a:lnTo>
                    <a:lnTo>
                      <a:pt x="35646" y="60011"/>
                    </a:lnTo>
                    <a:lnTo>
                      <a:pt x="35814" y="59969"/>
                    </a:lnTo>
                    <a:lnTo>
                      <a:pt x="35982" y="59885"/>
                    </a:lnTo>
                    <a:lnTo>
                      <a:pt x="36108" y="59717"/>
                    </a:lnTo>
                    <a:lnTo>
                      <a:pt x="36150" y="59508"/>
                    </a:lnTo>
                    <a:lnTo>
                      <a:pt x="36108" y="59340"/>
                    </a:lnTo>
                    <a:lnTo>
                      <a:pt x="35982" y="59172"/>
                    </a:lnTo>
                    <a:lnTo>
                      <a:pt x="35856" y="59046"/>
                    </a:lnTo>
                    <a:lnTo>
                      <a:pt x="35646" y="59004"/>
                    </a:lnTo>
                    <a:lnTo>
                      <a:pt x="32585" y="58878"/>
                    </a:lnTo>
                    <a:close/>
                    <a:moveTo>
                      <a:pt x="59927" y="59004"/>
                    </a:moveTo>
                    <a:lnTo>
                      <a:pt x="56866" y="59088"/>
                    </a:lnTo>
                    <a:lnTo>
                      <a:pt x="56698" y="59130"/>
                    </a:lnTo>
                    <a:lnTo>
                      <a:pt x="56530" y="59256"/>
                    </a:lnTo>
                    <a:lnTo>
                      <a:pt x="56405" y="59424"/>
                    </a:lnTo>
                    <a:lnTo>
                      <a:pt x="56363" y="59591"/>
                    </a:lnTo>
                    <a:lnTo>
                      <a:pt x="56405" y="59801"/>
                    </a:lnTo>
                    <a:lnTo>
                      <a:pt x="56530" y="59969"/>
                    </a:lnTo>
                    <a:lnTo>
                      <a:pt x="56698" y="60053"/>
                    </a:lnTo>
                    <a:lnTo>
                      <a:pt x="56908" y="60095"/>
                    </a:lnTo>
                    <a:lnTo>
                      <a:pt x="59969" y="60011"/>
                    </a:lnTo>
                    <a:lnTo>
                      <a:pt x="60137" y="59969"/>
                    </a:lnTo>
                    <a:lnTo>
                      <a:pt x="60305" y="59843"/>
                    </a:lnTo>
                    <a:lnTo>
                      <a:pt x="60430" y="59675"/>
                    </a:lnTo>
                    <a:lnTo>
                      <a:pt x="60430" y="59508"/>
                    </a:lnTo>
                    <a:lnTo>
                      <a:pt x="60388" y="59298"/>
                    </a:lnTo>
                    <a:lnTo>
                      <a:pt x="60305" y="59130"/>
                    </a:lnTo>
                    <a:lnTo>
                      <a:pt x="60137" y="59046"/>
                    </a:lnTo>
                    <a:lnTo>
                      <a:pt x="59969" y="59004"/>
                    </a:lnTo>
                    <a:close/>
                    <a:moveTo>
                      <a:pt x="38708" y="59088"/>
                    </a:moveTo>
                    <a:lnTo>
                      <a:pt x="38498" y="59130"/>
                    </a:lnTo>
                    <a:lnTo>
                      <a:pt x="38330" y="59214"/>
                    </a:lnTo>
                    <a:lnTo>
                      <a:pt x="38204" y="59382"/>
                    </a:lnTo>
                    <a:lnTo>
                      <a:pt x="38162" y="59591"/>
                    </a:lnTo>
                    <a:lnTo>
                      <a:pt x="38204" y="59759"/>
                    </a:lnTo>
                    <a:lnTo>
                      <a:pt x="38330" y="59927"/>
                    </a:lnTo>
                    <a:lnTo>
                      <a:pt x="38456" y="60053"/>
                    </a:lnTo>
                    <a:lnTo>
                      <a:pt x="38666" y="60095"/>
                    </a:lnTo>
                    <a:lnTo>
                      <a:pt x="41727" y="60137"/>
                    </a:lnTo>
                    <a:lnTo>
                      <a:pt x="41937" y="60137"/>
                    </a:lnTo>
                    <a:lnTo>
                      <a:pt x="42104" y="60011"/>
                    </a:lnTo>
                    <a:lnTo>
                      <a:pt x="42188" y="59843"/>
                    </a:lnTo>
                    <a:lnTo>
                      <a:pt x="42230" y="59675"/>
                    </a:lnTo>
                    <a:lnTo>
                      <a:pt x="42188" y="59466"/>
                    </a:lnTo>
                    <a:lnTo>
                      <a:pt x="42104" y="59298"/>
                    </a:lnTo>
                    <a:lnTo>
                      <a:pt x="41937" y="59172"/>
                    </a:lnTo>
                    <a:lnTo>
                      <a:pt x="41727" y="59130"/>
                    </a:lnTo>
                    <a:lnTo>
                      <a:pt x="38708" y="59088"/>
                    </a:lnTo>
                    <a:close/>
                    <a:moveTo>
                      <a:pt x="53846" y="59130"/>
                    </a:moveTo>
                    <a:lnTo>
                      <a:pt x="50785" y="59172"/>
                    </a:lnTo>
                    <a:lnTo>
                      <a:pt x="50575" y="59214"/>
                    </a:lnTo>
                    <a:lnTo>
                      <a:pt x="50408" y="59340"/>
                    </a:lnTo>
                    <a:lnTo>
                      <a:pt x="50324" y="59508"/>
                    </a:lnTo>
                    <a:lnTo>
                      <a:pt x="50282" y="59675"/>
                    </a:lnTo>
                    <a:lnTo>
                      <a:pt x="50324" y="59885"/>
                    </a:lnTo>
                    <a:lnTo>
                      <a:pt x="50450" y="60053"/>
                    </a:lnTo>
                    <a:lnTo>
                      <a:pt x="50575" y="60137"/>
                    </a:lnTo>
                    <a:lnTo>
                      <a:pt x="50785" y="60178"/>
                    </a:lnTo>
                    <a:lnTo>
                      <a:pt x="53846" y="60137"/>
                    </a:lnTo>
                    <a:lnTo>
                      <a:pt x="54056" y="60095"/>
                    </a:lnTo>
                    <a:lnTo>
                      <a:pt x="54224" y="60011"/>
                    </a:lnTo>
                    <a:lnTo>
                      <a:pt x="54308" y="59843"/>
                    </a:lnTo>
                    <a:lnTo>
                      <a:pt x="54350" y="59633"/>
                    </a:lnTo>
                    <a:lnTo>
                      <a:pt x="54308" y="59466"/>
                    </a:lnTo>
                    <a:lnTo>
                      <a:pt x="54182" y="59298"/>
                    </a:lnTo>
                    <a:lnTo>
                      <a:pt x="54014" y="59172"/>
                    </a:lnTo>
                    <a:lnTo>
                      <a:pt x="53846" y="59130"/>
                    </a:lnTo>
                    <a:close/>
                    <a:moveTo>
                      <a:pt x="44788" y="59172"/>
                    </a:moveTo>
                    <a:lnTo>
                      <a:pt x="44579" y="59214"/>
                    </a:lnTo>
                    <a:lnTo>
                      <a:pt x="44411" y="59340"/>
                    </a:lnTo>
                    <a:lnTo>
                      <a:pt x="44327" y="59466"/>
                    </a:lnTo>
                    <a:lnTo>
                      <a:pt x="44285" y="59675"/>
                    </a:lnTo>
                    <a:lnTo>
                      <a:pt x="44327" y="59885"/>
                    </a:lnTo>
                    <a:lnTo>
                      <a:pt x="44411" y="60053"/>
                    </a:lnTo>
                    <a:lnTo>
                      <a:pt x="44579" y="60137"/>
                    </a:lnTo>
                    <a:lnTo>
                      <a:pt x="44788" y="60178"/>
                    </a:lnTo>
                    <a:lnTo>
                      <a:pt x="47850" y="60220"/>
                    </a:lnTo>
                    <a:lnTo>
                      <a:pt x="48017" y="60178"/>
                    </a:lnTo>
                    <a:lnTo>
                      <a:pt x="48185" y="60053"/>
                    </a:lnTo>
                    <a:lnTo>
                      <a:pt x="48311" y="59885"/>
                    </a:lnTo>
                    <a:lnTo>
                      <a:pt x="48353" y="59675"/>
                    </a:lnTo>
                    <a:lnTo>
                      <a:pt x="48311" y="59508"/>
                    </a:lnTo>
                    <a:lnTo>
                      <a:pt x="48185" y="59340"/>
                    </a:lnTo>
                    <a:lnTo>
                      <a:pt x="48017" y="59214"/>
                    </a:lnTo>
                    <a:lnTo>
                      <a:pt x="47850" y="59172"/>
                    </a:lnTo>
                    <a:close/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54" name="Google Shape;356;p17"/>
              <p:cNvSpPr/>
              <p:nvPr/>
            </p:nvSpPr>
            <p:spPr>
              <a:xfrm>
                <a:off x="2783972" y="2354757"/>
                <a:ext cx="79031" cy="20379"/>
              </a:xfrm>
              <a:custGeom>
                <a:avLst/>
                <a:gdLst/>
                <a:ahLst/>
                <a:cxnLst/>
                <a:rect l="l" t="t" r="r" b="b"/>
                <a:pathLst>
                  <a:path w="4068" h="1049" fill="none" extrusionOk="0">
                    <a:moveTo>
                      <a:pt x="503" y="0"/>
                    </a:moveTo>
                    <a:lnTo>
                      <a:pt x="503" y="0"/>
                    </a:lnTo>
                    <a:lnTo>
                      <a:pt x="503" y="0"/>
                    </a:lnTo>
                    <a:lnTo>
                      <a:pt x="294" y="42"/>
                    </a:lnTo>
                    <a:lnTo>
                      <a:pt x="126" y="168"/>
                    </a:lnTo>
                    <a:lnTo>
                      <a:pt x="42" y="294"/>
                    </a:lnTo>
                    <a:lnTo>
                      <a:pt x="0" y="503"/>
                    </a:lnTo>
                    <a:lnTo>
                      <a:pt x="0" y="503"/>
                    </a:lnTo>
                    <a:lnTo>
                      <a:pt x="42" y="713"/>
                    </a:lnTo>
                    <a:lnTo>
                      <a:pt x="126" y="881"/>
                    </a:lnTo>
                    <a:lnTo>
                      <a:pt x="294" y="965"/>
                    </a:lnTo>
                    <a:lnTo>
                      <a:pt x="503" y="1006"/>
                    </a:lnTo>
                    <a:lnTo>
                      <a:pt x="503" y="1006"/>
                    </a:lnTo>
                    <a:lnTo>
                      <a:pt x="3565" y="1048"/>
                    </a:lnTo>
                    <a:lnTo>
                      <a:pt x="3565" y="1048"/>
                    </a:lnTo>
                    <a:lnTo>
                      <a:pt x="3732" y="1006"/>
                    </a:lnTo>
                    <a:lnTo>
                      <a:pt x="3900" y="881"/>
                    </a:lnTo>
                    <a:lnTo>
                      <a:pt x="4026" y="713"/>
                    </a:lnTo>
                    <a:lnTo>
                      <a:pt x="4068" y="503"/>
                    </a:lnTo>
                    <a:lnTo>
                      <a:pt x="4068" y="503"/>
                    </a:lnTo>
                    <a:lnTo>
                      <a:pt x="4026" y="336"/>
                    </a:lnTo>
                    <a:lnTo>
                      <a:pt x="3900" y="168"/>
                    </a:lnTo>
                    <a:lnTo>
                      <a:pt x="3732" y="42"/>
                    </a:lnTo>
                    <a:lnTo>
                      <a:pt x="3565" y="0"/>
                    </a:lnTo>
                    <a:lnTo>
                      <a:pt x="3565" y="0"/>
                    </a:lnTo>
                    <a:lnTo>
                      <a:pt x="503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55" name="Google Shape;357;p17"/>
              <p:cNvSpPr/>
              <p:nvPr/>
            </p:nvSpPr>
            <p:spPr>
              <a:xfrm>
                <a:off x="2900457" y="2353941"/>
                <a:ext cx="79050" cy="20379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049" fill="none" extrusionOk="0">
                    <a:moveTo>
                      <a:pt x="3565" y="0"/>
                    </a:moveTo>
                    <a:lnTo>
                      <a:pt x="3565" y="0"/>
                    </a:lnTo>
                    <a:lnTo>
                      <a:pt x="3565" y="0"/>
                    </a:lnTo>
                    <a:lnTo>
                      <a:pt x="504" y="42"/>
                    </a:lnTo>
                    <a:lnTo>
                      <a:pt x="504" y="42"/>
                    </a:lnTo>
                    <a:lnTo>
                      <a:pt x="294" y="84"/>
                    </a:lnTo>
                    <a:lnTo>
                      <a:pt x="127" y="210"/>
                    </a:lnTo>
                    <a:lnTo>
                      <a:pt x="43" y="378"/>
                    </a:lnTo>
                    <a:lnTo>
                      <a:pt x="1" y="545"/>
                    </a:lnTo>
                    <a:lnTo>
                      <a:pt x="1" y="545"/>
                    </a:lnTo>
                    <a:lnTo>
                      <a:pt x="43" y="755"/>
                    </a:lnTo>
                    <a:lnTo>
                      <a:pt x="169" y="923"/>
                    </a:lnTo>
                    <a:lnTo>
                      <a:pt x="294" y="1007"/>
                    </a:lnTo>
                    <a:lnTo>
                      <a:pt x="504" y="1048"/>
                    </a:lnTo>
                    <a:lnTo>
                      <a:pt x="504" y="1048"/>
                    </a:lnTo>
                    <a:lnTo>
                      <a:pt x="504" y="1048"/>
                    </a:lnTo>
                    <a:lnTo>
                      <a:pt x="3565" y="1007"/>
                    </a:lnTo>
                    <a:lnTo>
                      <a:pt x="3565" y="1007"/>
                    </a:lnTo>
                    <a:lnTo>
                      <a:pt x="3775" y="965"/>
                    </a:lnTo>
                    <a:lnTo>
                      <a:pt x="3943" y="881"/>
                    </a:lnTo>
                    <a:lnTo>
                      <a:pt x="4027" y="713"/>
                    </a:lnTo>
                    <a:lnTo>
                      <a:pt x="4069" y="503"/>
                    </a:lnTo>
                    <a:lnTo>
                      <a:pt x="4069" y="503"/>
                    </a:lnTo>
                    <a:lnTo>
                      <a:pt x="4027" y="336"/>
                    </a:lnTo>
                    <a:lnTo>
                      <a:pt x="3901" y="168"/>
                    </a:lnTo>
                    <a:lnTo>
                      <a:pt x="3733" y="42"/>
                    </a:lnTo>
                    <a:lnTo>
                      <a:pt x="3565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56" name="Google Shape;358;p17"/>
              <p:cNvSpPr/>
              <p:nvPr/>
            </p:nvSpPr>
            <p:spPr>
              <a:xfrm>
                <a:off x="2665021" y="2353125"/>
                <a:ext cx="79050" cy="20379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049" fill="none" extrusionOk="0">
                    <a:moveTo>
                      <a:pt x="546" y="0"/>
                    </a:moveTo>
                    <a:lnTo>
                      <a:pt x="546" y="0"/>
                    </a:lnTo>
                    <a:lnTo>
                      <a:pt x="336" y="42"/>
                    </a:lnTo>
                    <a:lnTo>
                      <a:pt x="168" y="126"/>
                    </a:lnTo>
                    <a:lnTo>
                      <a:pt x="42" y="294"/>
                    </a:lnTo>
                    <a:lnTo>
                      <a:pt x="0" y="503"/>
                    </a:lnTo>
                    <a:lnTo>
                      <a:pt x="0" y="503"/>
                    </a:lnTo>
                    <a:lnTo>
                      <a:pt x="42" y="671"/>
                    </a:lnTo>
                    <a:lnTo>
                      <a:pt x="168" y="839"/>
                    </a:lnTo>
                    <a:lnTo>
                      <a:pt x="294" y="965"/>
                    </a:lnTo>
                    <a:lnTo>
                      <a:pt x="504" y="1007"/>
                    </a:lnTo>
                    <a:lnTo>
                      <a:pt x="504" y="1007"/>
                    </a:lnTo>
                    <a:lnTo>
                      <a:pt x="3565" y="1049"/>
                    </a:lnTo>
                    <a:lnTo>
                      <a:pt x="3565" y="1049"/>
                    </a:lnTo>
                    <a:lnTo>
                      <a:pt x="3565" y="1049"/>
                    </a:lnTo>
                    <a:lnTo>
                      <a:pt x="3775" y="1049"/>
                    </a:lnTo>
                    <a:lnTo>
                      <a:pt x="3942" y="923"/>
                    </a:lnTo>
                    <a:lnTo>
                      <a:pt x="4026" y="755"/>
                    </a:lnTo>
                    <a:lnTo>
                      <a:pt x="4068" y="587"/>
                    </a:lnTo>
                    <a:lnTo>
                      <a:pt x="4068" y="587"/>
                    </a:lnTo>
                    <a:lnTo>
                      <a:pt x="4026" y="378"/>
                    </a:lnTo>
                    <a:lnTo>
                      <a:pt x="3942" y="210"/>
                    </a:lnTo>
                    <a:lnTo>
                      <a:pt x="3775" y="84"/>
                    </a:lnTo>
                    <a:lnTo>
                      <a:pt x="3565" y="42"/>
                    </a:lnTo>
                    <a:lnTo>
                      <a:pt x="3565" y="42"/>
                    </a:lnTo>
                    <a:lnTo>
                      <a:pt x="546" y="0"/>
                    </a:lnTo>
                    <a:lnTo>
                      <a:pt x="546" y="0"/>
                    </a:lnTo>
                    <a:lnTo>
                      <a:pt x="546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57" name="Google Shape;359;p17"/>
              <p:cNvSpPr/>
              <p:nvPr/>
            </p:nvSpPr>
            <p:spPr>
              <a:xfrm>
                <a:off x="3018593" y="2351493"/>
                <a:ext cx="79050" cy="21195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091" fill="none" extrusionOk="0">
                    <a:moveTo>
                      <a:pt x="3607" y="0"/>
                    </a:moveTo>
                    <a:lnTo>
                      <a:pt x="3607" y="0"/>
                    </a:lnTo>
                    <a:lnTo>
                      <a:pt x="3565" y="0"/>
                    </a:lnTo>
                    <a:lnTo>
                      <a:pt x="3565" y="0"/>
                    </a:lnTo>
                    <a:lnTo>
                      <a:pt x="504" y="84"/>
                    </a:lnTo>
                    <a:lnTo>
                      <a:pt x="504" y="84"/>
                    </a:lnTo>
                    <a:lnTo>
                      <a:pt x="336" y="126"/>
                    </a:lnTo>
                    <a:lnTo>
                      <a:pt x="168" y="252"/>
                    </a:lnTo>
                    <a:lnTo>
                      <a:pt x="43" y="420"/>
                    </a:lnTo>
                    <a:lnTo>
                      <a:pt x="1" y="587"/>
                    </a:lnTo>
                    <a:lnTo>
                      <a:pt x="1" y="587"/>
                    </a:lnTo>
                    <a:lnTo>
                      <a:pt x="43" y="797"/>
                    </a:lnTo>
                    <a:lnTo>
                      <a:pt x="168" y="965"/>
                    </a:lnTo>
                    <a:lnTo>
                      <a:pt x="336" y="1049"/>
                    </a:lnTo>
                    <a:lnTo>
                      <a:pt x="546" y="1091"/>
                    </a:lnTo>
                    <a:lnTo>
                      <a:pt x="546" y="1091"/>
                    </a:lnTo>
                    <a:lnTo>
                      <a:pt x="546" y="1091"/>
                    </a:lnTo>
                    <a:lnTo>
                      <a:pt x="3607" y="1007"/>
                    </a:lnTo>
                    <a:lnTo>
                      <a:pt x="3607" y="1007"/>
                    </a:lnTo>
                    <a:lnTo>
                      <a:pt x="3775" y="965"/>
                    </a:lnTo>
                    <a:lnTo>
                      <a:pt x="3943" y="839"/>
                    </a:lnTo>
                    <a:lnTo>
                      <a:pt x="4068" y="671"/>
                    </a:lnTo>
                    <a:lnTo>
                      <a:pt x="4068" y="504"/>
                    </a:lnTo>
                    <a:lnTo>
                      <a:pt x="4068" y="504"/>
                    </a:lnTo>
                    <a:lnTo>
                      <a:pt x="4026" y="294"/>
                    </a:lnTo>
                    <a:lnTo>
                      <a:pt x="3943" y="126"/>
                    </a:lnTo>
                    <a:lnTo>
                      <a:pt x="3775" y="42"/>
                    </a:lnTo>
                    <a:lnTo>
                      <a:pt x="3607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58" name="Google Shape;360;p17"/>
              <p:cNvSpPr/>
              <p:nvPr/>
            </p:nvSpPr>
            <p:spPr>
              <a:xfrm>
                <a:off x="2546885" y="2349045"/>
                <a:ext cx="79050" cy="22011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133" fill="none" extrusionOk="0">
                    <a:moveTo>
                      <a:pt x="504" y="0"/>
                    </a:moveTo>
                    <a:lnTo>
                      <a:pt x="504" y="0"/>
                    </a:lnTo>
                    <a:lnTo>
                      <a:pt x="336" y="42"/>
                    </a:lnTo>
                    <a:lnTo>
                      <a:pt x="169" y="168"/>
                    </a:lnTo>
                    <a:lnTo>
                      <a:pt x="43" y="294"/>
                    </a:lnTo>
                    <a:lnTo>
                      <a:pt x="1" y="504"/>
                    </a:lnTo>
                    <a:lnTo>
                      <a:pt x="1" y="504"/>
                    </a:lnTo>
                    <a:lnTo>
                      <a:pt x="43" y="713"/>
                    </a:lnTo>
                    <a:lnTo>
                      <a:pt x="127" y="881"/>
                    </a:lnTo>
                    <a:lnTo>
                      <a:pt x="294" y="1007"/>
                    </a:lnTo>
                    <a:lnTo>
                      <a:pt x="462" y="1049"/>
                    </a:lnTo>
                    <a:lnTo>
                      <a:pt x="462" y="1049"/>
                    </a:lnTo>
                    <a:lnTo>
                      <a:pt x="3523" y="1133"/>
                    </a:lnTo>
                    <a:lnTo>
                      <a:pt x="3565" y="1133"/>
                    </a:lnTo>
                    <a:lnTo>
                      <a:pt x="3565" y="1133"/>
                    </a:lnTo>
                    <a:lnTo>
                      <a:pt x="3733" y="1091"/>
                    </a:lnTo>
                    <a:lnTo>
                      <a:pt x="3901" y="1007"/>
                    </a:lnTo>
                    <a:lnTo>
                      <a:pt x="4027" y="839"/>
                    </a:lnTo>
                    <a:lnTo>
                      <a:pt x="4069" y="630"/>
                    </a:lnTo>
                    <a:lnTo>
                      <a:pt x="4069" y="630"/>
                    </a:lnTo>
                    <a:lnTo>
                      <a:pt x="4027" y="462"/>
                    </a:lnTo>
                    <a:lnTo>
                      <a:pt x="3901" y="294"/>
                    </a:lnTo>
                    <a:lnTo>
                      <a:pt x="3775" y="168"/>
                    </a:lnTo>
                    <a:lnTo>
                      <a:pt x="3565" y="126"/>
                    </a:lnTo>
                    <a:lnTo>
                      <a:pt x="3565" y="126"/>
                    </a:lnTo>
                    <a:lnTo>
                      <a:pt x="504" y="0"/>
                    </a:lnTo>
                    <a:lnTo>
                      <a:pt x="504" y="0"/>
                    </a:lnTo>
                    <a:lnTo>
                      <a:pt x="504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59" name="Google Shape;361;p17"/>
              <p:cNvSpPr/>
              <p:nvPr/>
            </p:nvSpPr>
            <p:spPr>
              <a:xfrm>
                <a:off x="3137544" y="2346597"/>
                <a:ext cx="79031" cy="22827"/>
              </a:xfrm>
              <a:custGeom>
                <a:avLst/>
                <a:gdLst/>
                <a:ahLst/>
                <a:cxnLst/>
                <a:rect l="l" t="t" r="r" b="b"/>
                <a:pathLst>
                  <a:path w="4068" h="1175" fill="none" extrusionOk="0">
                    <a:moveTo>
                      <a:pt x="3565" y="1"/>
                    </a:moveTo>
                    <a:lnTo>
                      <a:pt x="3565" y="1"/>
                    </a:lnTo>
                    <a:lnTo>
                      <a:pt x="3523" y="1"/>
                    </a:lnTo>
                    <a:lnTo>
                      <a:pt x="3523" y="1"/>
                    </a:lnTo>
                    <a:lnTo>
                      <a:pt x="503" y="126"/>
                    </a:lnTo>
                    <a:lnTo>
                      <a:pt x="503" y="126"/>
                    </a:lnTo>
                    <a:lnTo>
                      <a:pt x="294" y="210"/>
                    </a:lnTo>
                    <a:lnTo>
                      <a:pt x="126" y="294"/>
                    </a:lnTo>
                    <a:lnTo>
                      <a:pt x="42" y="462"/>
                    </a:lnTo>
                    <a:lnTo>
                      <a:pt x="0" y="672"/>
                    </a:lnTo>
                    <a:lnTo>
                      <a:pt x="0" y="672"/>
                    </a:lnTo>
                    <a:lnTo>
                      <a:pt x="42" y="881"/>
                    </a:lnTo>
                    <a:lnTo>
                      <a:pt x="168" y="1007"/>
                    </a:lnTo>
                    <a:lnTo>
                      <a:pt x="294" y="1133"/>
                    </a:lnTo>
                    <a:lnTo>
                      <a:pt x="503" y="1175"/>
                    </a:lnTo>
                    <a:lnTo>
                      <a:pt x="503" y="1175"/>
                    </a:lnTo>
                    <a:lnTo>
                      <a:pt x="503" y="1175"/>
                    </a:lnTo>
                    <a:lnTo>
                      <a:pt x="3565" y="1049"/>
                    </a:lnTo>
                    <a:lnTo>
                      <a:pt x="3565" y="1049"/>
                    </a:lnTo>
                    <a:lnTo>
                      <a:pt x="3774" y="1007"/>
                    </a:lnTo>
                    <a:lnTo>
                      <a:pt x="3942" y="881"/>
                    </a:lnTo>
                    <a:lnTo>
                      <a:pt x="4026" y="714"/>
                    </a:lnTo>
                    <a:lnTo>
                      <a:pt x="4068" y="504"/>
                    </a:lnTo>
                    <a:lnTo>
                      <a:pt x="4068" y="504"/>
                    </a:lnTo>
                    <a:lnTo>
                      <a:pt x="4026" y="294"/>
                    </a:lnTo>
                    <a:lnTo>
                      <a:pt x="3900" y="168"/>
                    </a:lnTo>
                    <a:lnTo>
                      <a:pt x="3732" y="43"/>
                    </a:lnTo>
                    <a:lnTo>
                      <a:pt x="3565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60" name="Google Shape;362;p17"/>
              <p:cNvSpPr/>
              <p:nvPr/>
            </p:nvSpPr>
            <p:spPr>
              <a:xfrm>
                <a:off x="2427953" y="2344149"/>
                <a:ext cx="79031" cy="22847"/>
              </a:xfrm>
              <a:custGeom>
                <a:avLst/>
                <a:gdLst/>
                <a:ahLst/>
                <a:cxnLst/>
                <a:rect l="l" t="t" r="r" b="b"/>
                <a:pathLst>
                  <a:path w="4068" h="1176" fill="none" extrusionOk="0">
                    <a:moveTo>
                      <a:pt x="545" y="1"/>
                    </a:moveTo>
                    <a:lnTo>
                      <a:pt x="545" y="1"/>
                    </a:lnTo>
                    <a:lnTo>
                      <a:pt x="336" y="43"/>
                    </a:lnTo>
                    <a:lnTo>
                      <a:pt x="168" y="127"/>
                    </a:lnTo>
                    <a:lnTo>
                      <a:pt x="84" y="294"/>
                    </a:lnTo>
                    <a:lnTo>
                      <a:pt x="0" y="462"/>
                    </a:lnTo>
                    <a:lnTo>
                      <a:pt x="0" y="462"/>
                    </a:lnTo>
                    <a:lnTo>
                      <a:pt x="42" y="672"/>
                    </a:lnTo>
                    <a:lnTo>
                      <a:pt x="126" y="840"/>
                    </a:lnTo>
                    <a:lnTo>
                      <a:pt x="294" y="965"/>
                    </a:lnTo>
                    <a:lnTo>
                      <a:pt x="503" y="1007"/>
                    </a:lnTo>
                    <a:lnTo>
                      <a:pt x="503" y="1007"/>
                    </a:lnTo>
                    <a:lnTo>
                      <a:pt x="3565" y="1175"/>
                    </a:lnTo>
                    <a:lnTo>
                      <a:pt x="3565" y="1175"/>
                    </a:lnTo>
                    <a:lnTo>
                      <a:pt x="3565" y="1175"/>
                    </a:lnTo>
                    <a:lnTo>
                      <a:pt x="3774" y="1133"/>
                    </a:lnTo>
                    <a:lnTo>
                      <a:pt x="3942" y="1007"/>
                    </a:lnTo>
                    <a:lnTo>
                      <a:pt x="4026" y="882"/>
                    </a:lnTo>
                    <a:lnTo>
                      <a:pt x="4068" y="672"/>
                    </a:lnTo>
                    <a:lnTo>
                      <a:pt x="4068" y="672"/>
                    </a:lnTo>
                    <a:lnTo>
                      <a:pt x="4068" y="462"/>
                    </a:lnTo>
                    <a:lnTo>
                      <a:pt x="3942" y="294"/>
                    </a:lnTo>
                    <a:lnTo>
                      <a:pt x="3774" y="211"/>
                    </a:lnTo>
                    <a:lnTo>
                      <a:pt x="3607" y="127"/>
                    </a:lnTo>
                    <a:lnTo>
                      <a:pt x="3607" y="127"/>
                    </a:lnTo>
                    <a:lnTo>
                      <a:pt x="545" y="1"/>
                    </a:lnTo>
                    <a:lnTo>
                      <a:pt x="545" y="1"/>
                    </a:lnTo>
                    <a:lnTo>
                      <a:pt x="545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61" name="Google Shape;363;p17"/>
              <p:cNvSpPr/>
              <p:nvPr/>
            </p:nvSpPr>
            <p:spPr>
              <a:xfrm>
                <a:off x="3255661" y="2340905"/>
                <a:ext cx="79050" cy="22827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175" fill="none" extrusionOk="0">
                    <a:moveTo>
                      <a:pt x="3565" y="0"/>
                    </a:moveTo>
                    <a:lnTo>
                      <a:pt x="3565" y="0"/>
                    </a:lnTo>
                    <a:lnTo>
                      <a:pt x="3523" y="0"/>
                    </a:lnTo>
                    <a:lnTo>
                      <a:pt x="3523" y="0"/>
                    </a:lnTo>
                    <a:lnTo>
                      <a:pt x="504" y="168"/>
                    </a:lnTo>
                    <a:lnTo>
                      <a:pt x="504" y="168"/>
                    </a:lnTo>
                    <a:lnTo>
                      <a:pt x="294" y="210"/>
                    </a:lnTo>
                    <a:lnTo>
                      <a:pt x="127" y="336"/>
                    </a:lnTo>
                    <a:lnTo>
                      <a:pt x="43" y="503"/>
                    </a:lnTo>
                    <a:lnTo>
                      <a:pt x="1" y="713"/>
                    </a:lnTo>
                    <a:lnTo>
                      <a:pt x="1" y="713"/>
                    </a:lnTo>
                    <a:lnTo>
                      <a:pt x="43" y="881"/>
                    </a:lnTo>
                    <a:lnTo>
                      <a:pt x="169" y="1049"/>
                    </a:lnTo>
                    <a:lnTo>
                      <a:pt x="336" y="1132"/>
                    </a:lnTo>
                    <a:lnTo>
                      <a:pt x="504" y="1174"/>
                    </a:lnTo>
                    <a:lnTo>
                      <a:pt x="546" y="1174"/>
                    </a:lnTo>
                    <a:lnTo>
                      <a:pt x="546" y="1174"/>
                    </a:lnTo>
                    <a:lnTo>
                      <a:pt x="3607" y="1007"/>
                    </a:lnTo>
                    <a:lnTo>
                      <a:pt x="3607" y="1007"/>
                    </a:lnTo>
                    <a:lnTo>
                      <a:pt x="3775" y="965"/>
                    </a:lnTo>
                    <a:lnTo>
                      <a:pt x="3943" y="839"/>
                    </a:lnTo>
                    <a:lnTo>
                      <a:pt x="4027" y="671"/>
                    </a:lnTo>
                    <a:lnTo>
                      <a:pt x="4069" y="461"/>
                    </a:lnTo>
                    <a:lnTo>
                      <a:pt x="4069" y="461"/>
                    </a:lnTo>
                    <a:lnTo>
                      <a:pt x="4027" y="294"/>
                    </a:lnTo>
                    <a:lnTo>
                      <a:pt x="3901" y="126"/>
                    </a:lnTo>
                    <a:lnTo>
                      <a:pt x="3775" y="42"/>
                    </a:lnTo>
                    <a:lnTo>
                      <a:pt x="3565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62" name="Google Shape;364;p17"/>
              <p:cNvSpPr/>
              <p:nvPr/>
            </p:nvSpPr>
            <p:spPr>
              <a:xfrm>
                <a:off x="2309817" y="2336825"/>
                <a:ext cx="79050" cy="23643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217" fill="none" extrusionOk="0">
                    <a:moveTo>
                      <a:pt x="504" y="0"/>
                    </a:moveTo>
                    <a:lnTo>
                      <a:pt x="504" y="0"/>
                    </a:lnTo>
                    <a:lnTo>
                      <a:pt x="336" y="42"/>
                    </a:lnTo>
                    <a:lnTo>
                      <a:pt x="168" y="126"/>
                    </a:lnTo>
                    <a:lnTo>
                      <a:pt x="42" y="294"/>
                    </a:lnTo>
                    <a:lnTo>
                      <a:pt x="1" y="462"/>
                    </a:lnTo>
                    <a:lnTo>
                      <a:pt x="1" y="462"/>
                    </a:lnTo>
                    <a:lnTo>
                      <a:pt x="42" y="671"/>
                    </a:lnTo>
                    <a:lnTo>
                      <a:pt x="126" y="839"/>
                    </a:lnTo>
                    <a:lnTo>
                      <a:pt x="294" y="965"/>
                    </a:lnTo>
                    <a:lnTo>
                      <a:pt x="462" y="1007"/>
                    </a:lnTo>
                    <a:lnTo>
                      <a:pt x="462" y="1007"/>
                    </a:lnTo>
                    <a:lnTo>
                      <a:pt x="3523" y="1217"/>
                    </a:lnTo>
                    <a:lnTo>
                      <a:pt x="3565" y="1217"/>
                    </a:lnTo>
                    <a:lnTo>
                      <a:pt x="3565" y="1217"/>
                    </a:lnTo>
                    <a:lnTo>
                      <a:pt x="3733" y="1175"/>
                    </a:lnTo>
                    <a:lnTo>
                      <a:pt x="3901" y="1091"/>
                    </a:lnTo>
                    <a:lnTo>
                      <a:pt x="4026" y="923"/>
                    </a:lnTo>
                    <a:lnTo>
                      <a:pt x="4068" y="755"/>
                    </a:lnTo>
                    <a:lnTo>
                      <a:pt x="4068" y="755"/>
                    </a:lnTo>
                    <a:lnTo>
                      <a:pt x="4026" y="546"/>
                    </a:lnTo>
                    <a:lnTo>
                      <a:pt x="3942" y="378"/>
                    </a:lnTo>
                    <a:lnTo>
                      <a:pt x="3775" y="252"/>
                    </a:lnTo>
                    <a:lnTo>
                      <a:pt x="3607" y="210"/>
                    </a:lnTo>
                    <a:lnTo>
                      <a:pt x="3607" y="210"/>
                    </a:lnTo>
                    <a:lnTo>
                      <a:pt x="546" y="0"/>
                    </a:lnTo>
                    <a:lnTo>
                      <a:pt x="546" y="0"/>
                    </a:lnTo>
                    <a:lnTo>
                      <a:pt x="504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63" name="Google Shape;365;p17"/>
              <p:cNvSpPr/>
              <p:nvPr/>
            </p:nvSpPr>
            <p:spPr>
              <a:xfrm>
                <a:off x="3374613" y="2332746"/>
                <a:ext cx="78235" cy="24459"/>
              </a:xfrm>
              <a:custGeom>
                <a:avLst/>
                <a:gdLst/>
                <a:ahLst/>
                <a:cxnLst/>
                <a:rect l="l" t="t" r="r" b="b"/>
                <a:pathLst>
                  <a:path w="4027" h="1259" fill="none" extrusionOk="0">
                    <a:moveTo>
                      <a:pt x="3523" y="1"/>
                    </a:moveTo>
                    <a:lnTo>
                      <a:pt x="3523" y="1"/>
                    </a:lnTo>
                    <a:lnTo>
                      <a:pt x="3481" y="1"/>
                    </a:lnTo>
                    <a:lnTo>
                      <a:pt x="3481" y="1"/>
                    </a:lnTo>
                    <a:lnTo>
                      <a:pt x="462" y="210"/>
                    </a:lnTo>
                    <a:lnTo>
                      <a:pt x="462" y="210"/>
                    </a:lnTo>
                    <a:lnTo>
                      <a:pt x="252" y="294"/>
                    </a:lnTo>
                    <a:lnTo>
                      <a:pt x="126" y="420"/>
                    </a:lnTo>
                    <a:lnTo>
                      <a:pt x="1" y="588"/>
                    </a:lnTo>
                    <a:lnTo>
                      <a:pt x="1" y="756"/>
                    </a:lnTo>
                    <a:lnTo>
                      <a:pt x="1" y="756"/>
                    </a:lnTo>
                    <a:lnTo>
                      <a:pt x="42" y="965"/>
                    </a:lnTo>
                    <a:lnTo>
                      <a:pt x="126" y="1091"/>
                    </a:lnTo>
                    <a:lnTo>
                      <a:pt x="294" y="1217"/>
                    </a:lnTo>
                    <a:lnTo>
                      <a:pt x="504" y="1259"/>
                    </a:lnTo>
                    <a:lnTo>
                      <a:pt x="504" y="1259"/>
                    </a:lnTo>
                    <a:lnTo>
                      <a:pt x="504" y="1259"/>
                    </a:lnTo>
                    <a:lnTo>
                      <a:pt x="3565" y="1049"/>
                    </a:lnTo>
                    <a:lnTo>
                      <a:pt x="3565" y="1049"/>
                    </a:lnTo>
                    <a:lnTo>
                      <a:pt x="3775" y="965"/>
                    </a:lnTo>
                    <a:lnTo>
                      <a:pt x="3901" y="881"/>
                    </a:lnTo>
                    <a:lnTo>
                      <a:pt x="4026" y="672"/>
                    </a:lnTo>
                    <a:lnTo>
                      <a:pt x="4026" y="504"/>
                    </a:lnTo>
                    <a:lnTo>
                      <a:pt x="4026" y="504"/>
                    </a:lnTo>
                    <a:lnTo>
                      <a:pt x="3984" y="294"/>
                    </a:lnTo>
                    <a:lnTo>
                      <a:pt x="3859" y="169"/>
                    </a:lnTo>
                    <a:lnTo>
                      <a:pt x="3733" y="43"/>
                    </a:lnTo>
                    <a:lnTo>
                      <a:pt x="3523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64" name="Google Shape;366;p17"/>
              <p:cNvSpPr/>
              <p:nvPr/>
            </p:nvSpPr>
            <p:spPr>
              <a:xfrm>
                <a:off x="2191681" y="2327869"/>
                <a:ext cx="79050" cy="24459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259" fill="none" extrusionOk="0">
                    <a:moveTo>
                      <a:pt x="504" y="0"/>
                    </a:moveTo>
                    <a:lnTo>
                      <a:pt x="504" y="0"/>
                    </a:lnTo>
                    <a:lnTo>
                      <a:pt x="336" y="42"/>
                    </a:lnTo>
                    <a:lnTo>
                      <a:pt x="169" y="126"/>
                    </a:lnTo>
                    <a:lnTo>
                      <a:pt x="43" y="294"/>
                    </a:lnTo>
                    <a:lnTo>
                      <a:pt x="1" y="461"/>
                    </a:lnTo>
                    <a:lnTo>
                      <a:pt x="1" y="461"/>
                    </a:lnTo>
                    <a:lnTo>
                      <a:pt x="43" y="671"/>
                    </a:lnTo>
                    <a:lnTo>
                      <a:pt x="127" y="839"/>
                    </a:lnTo>
                    <a:lnTo>
                      <a:pt x="294" y="965"/>
                    </a:lnTo>
                    <a:lnTo>
                      <a:pt x="462" y="1007"/>
                    </a:lnTo>
                    <a:lnTo>
                      <a:pt x="462" y="1007"/>
                    </a:lnTo>
                    <a:lnTo>
                      <a:pt x="3523" y="1258"/>
                    </a:lnTo>
                    <a:lnTo>
                      <a:pt x="3565" y="1258"/>
                    </a:lnTo>
                    <a:lnTo>
                      <a:pt x="3565" y="1258"/>
                    </a:lnTo>
                    <a:lnTo>
                      <a:pt x="3733" y="1216"/>
                    </a:lnTo>
                    <a:lnTo>
                      <a:pt x="3901" y="1132"/>
                    </a:lnTo>
                    <a:lnTo>
                      <a:pt x="4027" y="965"/>
                    </a:lnTo>
                    <a:lnTo>
                      <a:pt x="4069" y="797"/>
                    </a:lnTo>
                    <a:lnTo>
                      <a:pt x="4069" y="797"/>
                    </a:lnTo>
                    <a:lnTo>
                      <a:pt x="4027" y="587"/>
                    </a:lnTo>
                    <a:lnTo>
                      <a:pt x="3943" y="420"/>
                    </a:lnTo>
                    <a:lnTo>
                      <a:pt x="3775" y="294"/>
                    </a:lnTo>
                    <a:lnTo>
                      <a:pt x="3607" y="252"/>
                    </a:lnTo>
                    <a:lnTo>
                      <a:pt x="3607" y="252"/>
                    </a:lnTo>
                    <a:lnTo>
                      <a:pt x="546" y="0"/>
                    </a:lnTo>
                    <a:lnTo>
                      <a:pt x="546" y="0"/>
                    </a:lnTo>
                    <a:lnTo>
                      <a:pt x="504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65" name="Google Shape;367;p17"/>
              <p:cNvSpPr/>
              <p:nvPr/>
            </p:nvSpPr>
            <p:spPr>
              <a:xfrm>
                <a:off x="3492748" y="2323790"/>
                <a:ext cx="78235" cy="24459"/>
              </a:xfrm>
              <a:custGeom>
                <a:avLst/>
                <a:gdLst/>
                <a:ahLst/>
                <a:cxnLst/>
                <a:rect l="l" t="t" r="r" b="b"/>
                <a:pathLst>
                  <a:path w="4027" h="1259" fill="none" extrusionOk="0">
                    <a:moveTo>
                      <a:pt x="3523" y="0"/>
                    </a:moveTo>
                    <a:lnTo>
                      <a:pt x="3523" y="0"/>
                    </a:lnTo>
                    <a:lnTo>
                      <a:pt x="3481" y="0"/>
                    </a:lnTo>
                    <a:lnTo>
                      <a:pt x="3481" y="0"/>
                    </a:lnTo>
                    <a:lnTo>
                      <a:pt x="461" y="252"/>
                    </a:lnTo>
                    <a:lnTo>
                      <a:pt x="461" y="252"/>
                    </a:lnTo>
                    <a:lnTo>
                      <a:pt x="252" y="294"/>
                    </a:lnTo>
                    <a:lnTo>
                      <a:pt x="126" y="420"/>
                    </a:lnTo>
                    <a:lnTo>
                      <a:pt x="0" y="588"/>
                    </a:lnTo>
                    <a:lnTo>
                      <a:pt x="0" y="797"/>
                    </a:lnTo>
                    <a:lnTo>
                      <a:pt x="0" y="797"/>
                    </a:lnTo>
                    <a:lnTo>
                      <a:pt x="42" y="1007"/>
                    </a:lnTo>
                    <a:lnTo>
                      <a:pt x="168" y="1133"/>
                    </a:lnTo>
                    <a:lnTo>
                      <a:pt x="294" y="1217"/>
                    </a:lnTo>
                    <a:lnTo>
                      <a:pt x="503" y="1259"/>
                    </a:lnTo>
                    <a:lnTo>
                      <a:pt x="545" y="1259"/>
                    </a:lnTo>
                    <a:lnTo>
                      <a:pt x="545" y="1259"/>
                    </a:lnTo>
                    <a:lnTo>
                      <a:pt x="3565" y="1007"/>
                    </a:lnTo>
                    <a:lnTo>
                      <a:pt x="3565" y="1007"/>
                    </a:lnTo>
                    <a:lnTo>
                      <a:pt x="3774" y="965"/>
                    </a:lnTo>
                    <a:lnTo>
                      <a:pt x="3942" y="839"/>
                    </a:lnTo>
                    <a:lnTo>
                      <a:pt x="4026" y="671"/>
                    </a:lnTo>
                    <a:lnTo>
                      <a:pt x="4026" y="462"/>
                    </a:lnTo>
                    <a:lnTo>
                      <a:pt x="4026" y="462"/>
                    </a:lnTo>
                    <a:lnTo>
                      <a:pt x="3984" y="294"/>
                    </a:lnTo>
                    <a:lnTo>
                      <a:pt x="3858" y="126"/>
                    </a:lnTo>
                    <a:lnTo>
                      <a:pt x="3732" y="42"/>
                    </a:lnTo>
                    <a:lnTo>
                      <a:pt x="3523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66" name="Google Shape;368;p17"/>
              <p:cNvSpPr/>
              <p:nvPr/>
            </p:nvSpPr>
            <p:spPr>
              <a:xfrm>
                <a:off x="2073565" y="2317262"/>
                <a:ext cx="79031" cy="25275"/>
              </a:xfrm>
              <a:custGeom>
                <a:avLst/>
                <a:gdLst/>
                <a:ahLst/>
                <a:cxnLst/>
                <a:rect l="l" t="t" r="r" b="b"/>
                <a:pathLst>
                  <a:path w="4068" h="1301" fill="none" extrusionOk="0">
                    <a:moveTo>
                      <a:pt x="503" y="1"/>
                    </a:moveTo>
                    <a:lnTo>
                      <a:pt x="503" y="1"/>
                    </a:lnTo>
                    <a:lnTo>
                      <a:pt x="336" y="43"/>
                    </a:lnTo>
                    <a:lnTo>
                      <a:pt x="168" y="127"/>
                    </a:lnTo>
                    <a:lnTo>
                      <a:pt x="42" y="295"/>
                    </a:lnTo>
                    <a:lnTo>
                      <a:pt x="0" y="462"/>
                    </a:lnTo>
                    <a:lnTo>
                      <a:pt x="0" y="462"/>
                    </a:lnTo>
                    <a:lnTo>
                      <a:pt x="42" y="672"/>
                    </a:lnTo>
                    <a:lnTo>
                      <a:pt x="126" y="840"/>
                    </a:lnTo>
                    <a:lnTo>
                      <a:pt x="252" y="966"/>
                    </a:lnTo>
                    <a:lnTo>
                      <a:pt x="461" y="1007"/>
                    </a:lnTo>
                    <a:lnTo>
                      <a:pt x="461" y="1007"/>
                    </a:lnTo>
                    <a:lnTo>
                      <a:pt x="3523" y="1301"/>
                    </a:lnTo>
                    <a:lnTo>
                      <a:pt x="3523" y="1301"/>
                    </a:lnTo>
                    <a:lnTo>
                      <a:pt x="3565" y="1301"/>
                    </a:lnTo>
                    <a:lnTo>
                      <a:pt x="3565" y="1301"/>
                    </a:lnTo>
                    <a:lnTo>
                      <a:pt x="3732" y="1259"/>
                    </a:lnTo>
                    <a:lnTo>
                      <a:pt x="3900" y="1175"/>
                    </a:lnTo>
                    <a:lnTo>
                      <a:pt x="4026" y="1049"/>
                    </a:lnTo>
                    <a:lnTo>
                      <a:pt x="4068" y="840"/>
                    </a:lnTo>
                    <a:lnTo>
                      <a:pt x="4068" y="840"/>
                    </a:lnTo>
                    <a:lnTo>
                      <a:pt x="4026" y="630"/>
                    </a:lnTo>
                    <a:lnTo>
                      <a:pt x="3942" y="462"/>
                    </a:lnTo>
                    <a:lnTo>
                      <a:pt x="3774" y="336"/>
                    </a:lnTo>
                    <a:lnTo>
                      <a:pt x="3607" y="295"/>
                    </a:lnTo>
                    <a:lnTo>
                      <a:pt x="3607" y="295"/>
                    </a:lnTo>
                    <a:lnTo>
                      <a:pt x="545" y="1"/>
                    </a:lnTo>
                    <a:lnTo>
                      <a:pt x="545" y="1"/>
                    </a:lnTo>
                    <a:lnTo>
                      <a:pt x="503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67" name="Google Shape;369;p17"/>
              <p:cNvSpPr/>
              <p:nvPr/>
            </p:nvSpPr>
            <p:spPr>
              <a:xfrm>
                <a:off x="3610865" y="2313202"/>
                <a:ext cx="78235" cy="25275"/>
              </a:xfrm>
              <a:custGeom>
                <a:avLst/>
                <a:gdLst/>
                <a:ahLst/>
                <a:cxnLst/>
                <a:rect l="l" t="t" r="r" b="b"/>
                <a:pathLst>
                  <a:path w="4027" h="1301" fill="none" extrusionOk="0">
                    <a:moveTo>
                      <a:pt x="3523" y="0"/>
                    </a:moveTo>
                    <a:lnTo>
                      <a:pt x="3523" y="0"/>
                    </a:lnTo>
                    <a:lnTo>
                      <a:pt x="3482" y="0"/>
                    </a:lnTo>
                    <a:lnTo>
                      <a:pt x="3482" y="0"/>
                    </a:lnTo>
                    <a:lnTo>
                      <a:pt x="462" y="294"/>
                    </a:lnTo>
                    <a:lnTo>
                      <a:pt x="462" y="294"/>
                    </a:lnTo>
                    <a:lnTo>
                      <a:pt x="252" y="336"/>
                    </a:lnTo>
                    <a:lnTo>
                      <a:pt x="85" y="462"/>
                    </a:lnTo>
                    <a:lnTo>
                      <a:pt x="1" y="629"/>
                    </a:lnTo>
                    <a:lnTo>
                      <a:pt x="1" y="839"/>
                    </a:lnTo>
                    <a:lnTo>
                      <a:pt x="1" y="839"/>
                    </a:lnTo>
                    <a:lnTo>
                      <a:pt x="43" y="1007"/>
                    </a:lnTo>
                    <a:lnTo>
                      <a:pt x="169" y="1175"/>
                    </a:lnTo>
                    <a:lnTo>
                      <a:pt x="294" y="1258"/>
                    </a:lnTo>
                    <a:lnTo>
                      <a:pt x="504" y="1300"/>
                    </a:lnTo>
                    <a:lnTo>
                      <a:pt x="504" y="1300"/>
                    </a:lnTo>
                    <a:lnTo>
                      <a:pt x="546" y="1300"/>
                    </a:lnTo>
                    <a:lnTo>
                      <a:pt x="546" y="1300"/>
                    </a:lnTo>
                    <a:lnTo>
                      <a:pt x="3565" y="1007"/>
                    </a:lnTo>
                    <a:lnTo>
                      <a:pt x="3565" y="1007"/>
                    </a:lnTo>
                    <a:lnTo>
                      <a:pt x="3775" y="965"/>
                    </a:lnTo>
                    <a:lnTo>
                      <a:pt x="3943" y="839"/>
                    </a:lnTo>
                    <a:lnTo>
                      <a:pt x="4027" y="671"/>
                    </a:lnTo>
                    <a:lnTo>
                      <a:pt x="4027" y="462"/>
                    </a:lnTo>
                    <a:lnTo>
                      <a:pt x="4027" y="462"/>
                    </a:lnTo>
                    <a:lnTo>
                      <a:pt x="3985" y="294"/>
                    </a:lnTo>
                    <a:lnTo>
                      <a:pt x="3859" y="126"/>
                    </a:lnTo>
                    <a:lnTo>
                      <a:pt x="3733" y="42"/>
                    </a:lnTo>
                    <a:lnTo>
                      <a:pt x="3523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68" name="Google Shape;370;p17"/>
              <p:cNvSpPr/>
              <p:nvPr/>
            </p:nvSpPr>
            <p:spPr>
              <a:xfrm>
                <a:off x="1955429" y="2305043"/>
                <a:ext cx="79050" cy="26091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343" fill="none" extrusionOk="0">
                    <a:moveTo>
                      <a:pt x="504" y="1"/>
                    </a:moveTo>
                    <a:lnTo>
                      <a:pt x="504" y="1"/>
                    </a:lnTo>
                    <a:lnTo>
                      <a:pt x="336" y="43"/>
                    </a:lnTo>
                    <a:lnTo>
                      <a:pt x="168" y="169"/>
                    </a:lnTo>
                    <a:lnTo>
                      <a:pt x="84" y="295"/>
                    </a:lnTo>
                    <a:lnTo>
                      <a:pt x="0" y="462"/>
                    </a:lnTo>
                    <a:lnTo>
                      <a:pt x="0" y="462"/>
                    </a:lnTo>
                    <a:lnTo>
                      <a:pt x="42" y="672"/>
                    </a:lnTo>
                    <a:lnTo>
                      <a:pt x="126" y="840"/>
                    </a:lnTo>
                    <a:lnTo>
                      <a:pt x="294" y="965"/>
                    </a:lnTo>
                    <a:lnTo>
                      <a:pt x="462" y="1049"/>
                    </a:lnTo>
                    <a:lnTo>
                      <a:pt x="462" y="1049"/>
                    </a:lnTo>
                    <a:lnTo>
                      <a:pt x="3523" y="1343"/>
                    </a:lnTo>
                    <a:lnTo>
                      <a:pt x="3523" y="1343"/>
                    </a:lnTo>
                    <a:lnTo>
                      <a:pt x="3565" y="1343"/>
                    </a:lnTo>
                    <a:lnTo>
                      <a:pt x="3565" y="1343"/>
                    </a:lnTo>
                    <a:lnTo>
                      <a:pt x="3733" y="1343"/>
                    </a:lnTo>
                    <a:lnTo>
                      <a:pt x="3900" y="1217"/>
                    </a:lnTo>
                    <a:lnTo>
                      <a:pt x="4026" y="1091"/>
                    </a:lnTo>
                    <a:lnTo>
                      <a:pt x="4068" y="882"/>
                    </a:lnTo>
                    <a:lnTo>
                      <a:pt x="4068" y="882"/>
                    </a:lnTo>
                    <a:lnTo>
                      <a:pt x="4026" y="714"/>
                    </a:lnTo>
                    <a:lnTo>
                      <a:pt x="3942" y="546"/>
                    </a:lnTo>
                    <a:lnTo>
                      <a:pt x="3817" y="420"/>
                    </a:lnTo>
                    <a:lnTo>
                      <a:pt x="3607" y="336"/>
                    </a:lnTo>
                    <a:lnTo>
                      <a:pt x="3607" y="336"/>
                    </a:lnTo>
                    <a:lnTo>
                      <a:pt x="588" y="43"/>
                    </a:lnTo>
                    <a:lnTo>
                      <a:pt x="588" y="43"/>
                    </a:lnTo>
                    <a:lnTo>
                      <a:pt x="504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69" name="Google Shape;371;p17"/>
              <p:cNvSpPr/>
              <p:nvPr/>
            </p:nvSpPr>
            <p:spPr>
              <a:xfrm>
                <a:off x="3729001" y="2301798"/>
                <a:ext cx="78235" cy="26091"/>
              </a:xfrm>
              <a:custGeom>
                <a:avLst/>
                <a:gdLst/>
                <a:ahLst/>
                <a:cxnLst/>
                <a:rect l="l" t="t" r="r" b="b"/>
                <a:pathLst>
                  <a:path w="4027" h="1343" fill="none" extrusionOk="0">
                    <a:moveTo>
                      <a:pt x="3523" y="0"/>
                    </a:moveTo>
                    <a:lnTo>
                      <a:pt x="3523" y="0"/>
                    </a:lnTo>
                    <a:lnTo>
                      <a:pt x="3481" y="0"/>
                    </a:lnTo>
                    <a:lnTo>
                      <a:pt x="3481" y="0"/>
                    </a:lnTo>
                    <a:lnTo>
                      <a:pt x="420" y="294"/>
                    </a:lnTo>
                    <a:lnTo>
                      <a:pt x="420" y="294"/>
                    </a:lnTo>
                    <a:lnTo>
                      <a:pt x="252" y="378"/>
                    </a:lnTo>
                    <a:lnTo>
                      <a:pt x="84" y="503"/>
                    </a:lnTo>
                    <a:lnTo>
                      <a:pt x="1" y="671"/>
                    </a:lnTo>
                    <a:lnTo>
                      <a:pt x="1" y="881"/>
                    </a:lnTo>
                    <a:lnTo>
                      <a:pt x="1" y="881"/>
                    </a:lnTo>
                    <a:lnTo>
                      <a:pt x="42" y="1049"/>
                    </a:lnTo>
                    <a:lnTo>
                      <a:pt x="168" y="1174"/>
                    </a:lnTo>
                    <a:lnTo>
                      <a:pt x="294" y="1300"/>
                    </a:lnTo>
                    <a:lnTo>
                      <a:pt x="504" y="1342"/>
                    </a:lnTo>
                    <a:lnTo>
                      <a:pt x="504" y="1342"/>
                    </a:lnTo>
                    <a:lnTo>
                      <a:pt x="546" y="1300"/>
                    </a:lnTo>
                    <a:lnTo>
                      <a:pt x="546" y="1300"/>
                    </a:lnTo>
                    <a:lnTo>
                      <a:pt x="3565" y="1007"/>
                    </a:lnTo>
                    <a:lnTo>
                      <a:pt x="3565" y="1007"/>
                    </a:lnTo>
                    <a:lnTo>
                      <a:pt x="3775" y="965"/>
                    </a:lnTo>
                    <a:lnTo>
                      <a:pt x="3901" y="839"/>
                    </a:lnTo>
                    <a:lnTo>
                      <a:pt x="4026" y="671"/>
                    </a:lnTo>
                    <a:lnTo>
                      <a:pt x="4026" y="462"/>
                    </a:lnTo>
                    <a:lnTo>
                      <a:pt x="4026" y="462"/>
                    </a:lnTo>
                    <a:lnTo>
                      <a:pt x="3984" y="252"/>
                    </a:lnTo>
                    <a:lnTo>
                      <a:pt x="3859" y="126"/>
                    </a:lnTo>
                    <a:lnTo>
                      <a:pt x="3691" y="42"/>
                    </a:lnTo>
                    <a:lnTo>
                      <a:pt x="3523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70" name="Google Shape;372;p17"/>
              <p:cNvSpPr/>
              <p:nvPr/>
            </p:nvSpPr>
            <p:spPr>
              <a:xfrm>
                <a:off x="3846320" y="2288763"/>
                <a:ext cx="78235" cy="26907"/>
              </a:xfrm>
              <a:custGeom>
                <a:avLst/>
                <a:gdLst/>
                <a:ahLst/>
                <a:cxnLst/>
                <a:rect l="l" t="t" r="r" b="b"/>
                <a:pathLst>
                  <a:path w="4027" h="1385" fill="none" extrusionOk="0">
                    <a:moveTo>
                      <a:pt x="3523" y="0"/>
                    </a:moveTo>
                    <a:lnTo>
                      <a:pt x="3523" y="0"/>
                    </a:lnTo>
                    <a:lnTo>
                      <a:pt x="3481" y="0"/>
                    </a:lnTo>
                    <a:lnTo>
                      <a:pt x="3481" y="0"/>
                    </a:lnTo>
                    <a:lnTo>
                      <a:pt x="462" y="336"/>
                    </a:lnTo>
                    <a:lnTo>
                      <a:pt x="462" y="336"/>
                    </a:lnTo>
                    <a:lnTo>
                      <a:pt x="252" y="420"/>
                    </a:lnTo>
                    <a:lnTo>
                      <a:pt x="126" y="545"/>
                    </a:lnTo>
                    <a:lnTo>
                      <a:pt x="42" y="713"/>
                    </a:lnTo>
                    <a:lnTo>
                      <a:pt x="0" y="923"/>
                    </a:lnTo>
                    <a:lnTo>
                      <a:pt x="0" y="923"/>
                    </a:lnTo>
                    <a:lnTo>
                      <a:pt x="42" y="1091"/>
                    </a:lnTo>
                    <a:lnTo>
                      <a:pt x="168" y="1216"/>
                    </a:lnTo>
                    <a:lnTo>
                      <a:pt x="336" y="1342"/>
                    </a:lnTo>
                    <a:lnTo>
                      <a:pt x="504" y="1384"/>
                    </a:lnTo>
                    <a:lnTo>
                      <a:pt x="504" y="1384"/>
                    </a:lnTo>
                    <a:lnTo>
                      <a:pt x="545" y="1342"/>
                    </a:lnTo>
                    <a:lnTo>
                      <a:pt x="545" y="1342"/>
                    </a:lnTo>
                    <a:lnTo>
                      <a:pt x="3607" y="1049"/>
                    </a:lnTo>
                    <a:lnTo>
                      <a:pt x="3607" y="1049"/>
                    </a:lnTo>
                    <a:lnTo>
                      <a:pt x="3774" y="965"/>
                    </a:lnTo>
                    <a:lnTo>
                      <a:pt x="3942" y="839"/>
                    </a:lnTo>
                    <a:lnTo>
                      <a:pt x="4026" y="671"/>
                    </a:lnTo>
                    <a:lnTo>
                      <a:pt x="4026" y="462"/>
                    </a:lnTo>
                    <a:lnTo>
                      <a:pt x="4026" y="462"/>
                    </a:lnTo>
                    <a:lnTo>
                      <a:pt x="3984" y="294"/>
                    </a:lnTo>
                    <a:lnTo>
                      <a:pt x="3858" y="126"/>
                    </a:lnTo>
                    <a:lnTo>
                      <a:pt x="3733" y="42"/>
                    </a:lnTo>
                    <a:lnTo>
                      <a:pt x="3523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71" name="Google Shape;373;p17"/>
              <p:cNvSpPr/>
              <p:nvPr/>
            </p:nvSpPr>
            <p:spPr>
              <a:xfrm>
                <a:off x="3964437" y="2275727"/>
                <a:ext cx="78235" cy="26907"/>
              </a:xfrm>
              <a:custGeom>
                <a:avLst/>
                <a:gdLst/>
                <a:ahLst/>
                <a:cxnLst/>
                <a:rect l="l" t="t" r="r" b="b"/>
                <a:pathLst>
                  <a:path w="4027" h="1385" fill="none" extrusionOk="0">
                    <a:moveTo>
                      <a:pt x="3524" y="0"/>
                    </a:moveTo>
                    <a:lnTo>
                      <a:pt x="3524" y="0"/>
                    </a:lnTo>
                    <a:lnTo>
                      <a:pt x="3440" y="0"/>
                    </a:lnTo>
                    <a:lnTo>
                      <a:pt x="3440" y="0"/>
                    </a:lnTo>
                    <a:lnTo>
                      <a:pt x="420" y="336"/>
                    </a:lnTo>
                    <a:lnTo>
                      <a:pt x="420" y="336"/>
                    </a:lnTo>
                    <a:lnTo>
                      <a:pt x="253" y="420"/>
                    </a:lnTo>
                    <a:lnTo>
                      <a:pt x="85" y="545"/>
                    </a:lnTo>
                    <a:lnTo>
                      <a:pt x="1" y="713"/>
                    </a:lnTo>
                    <a:lnTo>
                      <a:pt x="1" y="923"/>
                    </a:lnTo>
                    <a:lnTo>
                      <a:pt x="1" y="923"/>
                    </a:lnTo>
                    <a:lnTo>
                      <a:pt x="43" y="1091"/>
                    </a:lnTo>
                    <a:lnTo>
                      <a:pt x="169" y="1216"/>
                    </a:lnTo>
                    <a:lnTo>
                      <a:pt x="295" y="1342"/>
                    </a:lnTo>
                    <a:lnTo>
                      <a:pt x="504" y="1384"/>
                    </a:lnTo>
                    <a:lnTo>
                      <a:pt x="504" y="1384"/>
                    </a:lnTo>
                    <a:lnTo>
                      <a:pt x="546" y="1342"/>
                    </a:lnTo>
                    <a:lnTo>
                      <a:pt x="546" y="1342"/>
                    </a:lnTo>
                    <a:lnTo>
                      <a:pt x="3565" y="1007"/>
                    </a:lnTo>
                    <a:lnTo>
                      <a:pt x="3565" y="1007"/>
                    </a:lnTo>
                    <a:lnTo>
                      <a:pt x="3775" y="965"/>
                    </a:lnTo>
                    <a:lnTo>
                      <a:pt x="3901" y="839"/>
                    </a:lnTo>
                    <a:lnTo>
                      <a:pt x="3985" y="629"/>
                    </a:lnTo>
                    <a:lnTo>
                      <a:pt x="4027" y="462"/>
                    </a:lnTo>
                    <a:lnTo>
                      <a:pt x="4027" y="462"/>
                    </a:lnTo>
                    <a:lnTo>
                      <a:pt x="3985" y="252"/>
                    </a:lnTo>
                    <a:lnTo>
                      <a:pt x="3859" y="126"/>
                    </a:lnTo>
                    <a:lnTo>
                      <a:pt x="3691" y="42"/>
                    </a:lnTo>
                    <a:lnTo>
                      <a:pt x="3524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72" name="Google Shape;374;p17"/>
              <p:cNvSpPr/>
              <p:nvPr/>
            </p:nvSpPr>
            <p:spPr>
              <a:xfrm>
                <a:off x="7269636" y="2262692"/>
                <a:ext cx="62751" cy="34231"/>
              </a:xfrm>
              <a:custGeom>
                <a:avLst/>
                <a:gdLst/>
                <a:ahLst/>
                <a:cxnLst/>
                <a:rect l="l" t="t" r="r" b="b"/>
                <a:pathLst>
                  <a:path w="3230" h="1762" fill="none" extrusionOk="0">
                    <a:moveTo>
                      <a:pt x="2349" y="0"/>
                    </a:moveTo>
                    <a:lnTo>
                      <a:pt x="2349" y="0"/>
                    </a:lnTo>
                    <a:lnTo>
                      <a:pt x="2223" y="0"/>
                    </a:lnTo>
                    <a:lnTo>
                      <a:pt x="2097" y="42"/>
                    </a:lnTo>
                    <a:lnTo>
                      <a:pt x="2097" y="42"/>
                    </a:lnTo>
                    <a:lnTo>
                      <a:pt x="1971" y="126"/>
                    </a:lnTo>
                    <a:lnTo>
                      <a:pt x="1887" y="252"/>
                    </a:lnTo>
                    <a:lnTo>
                      <a:pt x="1845" y="420"/>
                    </a:lnTo>
                    <a:lnTo>
                      <a:pt x="1845" y="587"/>
                    </a:lnTo>
                    <a:lnTo>
                      <a:pt x="1845" y="587"/>
                    </a:lnTo>
                    <a:lnTo>
                      <a:pt x="587" y="378"/>
                    </a:lnTo>
                    <a:lnTo>
                      <a:pt x="587" y="378"/>
                    </a:lnTo>
                    <a:lnTo>
                      <a:pt x="503" y="378"/>
                    </a:lnTo>
                    <a:lnTo>
                      <a:pt x="503" y="378"/>
                    </a:lnTo>
                    <a:lnTo>
                      <a:pt x="336" y="420"/>
                    </a:lnTo>
                    <a:lnTo>
                      <a:pt x="210" y="504"/>
                    </a:lnTo>
                    <a:lnTo>
                      <a:pt x="84" y="629"/>
                    </a:lnTo>
                    <a:lnTo>
                      <a:pt x="0" y="797"/>
                    </a:lnTo>
                    <a:lnTo>
                      <a:pt x="0" y="797"/>
                    </a:lnTo>
                    <a:lnTo>
                      <a:pt x="42" y="1007"/>
                    </a:lnTo>
                    <a:lnTo>
                      <a:pt x="126" y="1175"/>
                    </a:lnTo>
                    <a:lnTo>
                      <a:pt x="252" y="1300"/>
                    </a:lnTo>
                    <a:lnTo>
                      <a:pt x="420" y="1384"/>
                    </a:lnTo>
                    <a:lnTo>
                      <a:pt x="420" y="1384"/>
                    </a:lnTo>
                    <a:lnTo>
                      <a:pt x="2600" y="1762"/>
                    </a:lnTo>
                    <a:lnTo>
                      <a:pt x="2600" y="1762"/>
                    </a:lnTo>
                    <a:lnTo>
                      <a:pt x="2684" y="1762"/>
                    </a:lnTo>
                    <a:lnTo>
                      <a:pt x="2684" y="1762"/>
                    </a:lnTo>
                    <a:lnTo>
                      <a:pt x="2810" y="1762"/>
                    </a:lnTo>
                    <a:lnTo>
                      <a:pt x="2936" y="1720"/>
                    </a:lnTo>
                    <a:lnTo>
                      <a:pt x="3020" y="1636"/>
                    </a:lnTo>
                    <a:lnTo>
                      <a:pt x="3103" y="1552"/>
                    </a:lnTo>
                    <a:lnTo>
                      <a:pt x="3103" y="1552"/>
                    </a:lnTo>
                    <a:lnTo>
                      <a:pt x="3187" y="1426"/>
                    </a:lnTo>
                    <a:lnTo>
                      <a:pt x="3229" y="1300"/>
                    </a:lnTo>
                    <a:lnTo>
                      <a:pt x="3187" y="1175"/>
                    </a:lnTo>
                    <a:lnTo>
                      <a:pt x="3145" y="1049"/>
                    </a:lnTo>
                    <a:lnTo>
                      <a:pt x="3145" y="1049"/>
                    </a:lnTo>
                    <a:lnTo>
                      <a:pt x="2810" y="252"/>
                    </a:lnTo>
                    <a:lnTo>
                      <a:pt x="2810" y="252"/>
                    </a:lnTo>
                    <a:lnTo>
                      <a:pt x="2726" y="168"/>
                    </a:lnTo>
                    <a:lnTo>
                      <a:pt x="2600" y="42"/>
                    </a:lnTo>
                    <a:lnTo>
                      <a:pt x="2474" y="0"/>
                    </a:lnTo>
                    <a:lnTo>
                      <a:pt x="2349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73" name="Google Shape;375;p17"/>
              <p:cNvSpPr/>
              <p:nvPr/>
            </p:nvSpPr>
            <p:spPr>
              <a:xfrm>
                <a:off x="4081757" y="2261876"/>
                <a:ext cx="78235" cy="26907"/>
              </a:xfrm>
              <a:custGeom>
                <a:avLst/>
                <a:gdLst/>
                <a:ahLst/>
                <a:cxnLst/>
                <a:rect l="l" t="t" r="r" b="b"/>
                <a:pathLst>
                  <a:path w="4027" h="1385" fill="none" extrusionOk="0">
                    <a:moveTo>
                      <a:pt x="3523" y="0"/>
                    </a:moveTo>
                    <a:lnTo>
                      <a:pt x="3523" y="0"/>
                    </a:lnTo>
                    <a:lnTo>
                      <a:pt x="3481" y="0"/>
                    </a:lnTo>
                    <a:lnTo>
                      <a:pt x="462" y="378"/>
                    </a:lnTo>
                    <a:lnTo>
                      <a:pt x="462" y="378"/>
                    </a:lnTo>
                    <a:lnTo>
                      <a:pt x="252" y="420"/>
                    </a:lnTo>
                    <a:lnTo>
                      <a:pt x="85" y="546"/>
                    </a:lnTo>
                    <a:lnTo>
                      <a:pt x="1" y="713"/>
                    </a:lnTo>
                    <a:lnTo>
                      <a:pt x="1" y="923"/>
                    </a:lnTo>
                    <a:lnTo>
                      <a:pt x="1" y="923"/>
                    </a:lnTo>
                    <a:lnTo>
                      <a:pt x="43" y="1091"/>
                    </a:lnTo>
                    <a:lnTo>
                      <a:pt x="168" y="1258"/>
                    </a:lnTo>
                    <a:lnTo>
                      <a:pt x="336" y="1342"/>
                    </a:lnTo>
                    <a:lnTo>
                      <a:pt x="504" y="1384"/>
                    </a:lnTo>
                    <a:lnTo>
                      <a:pt x="504" y="1384"/>
                    </a:lnTo>
                    <a:lnTo>
                      <a:pt x="546" y="1384"/>
                    </a:lnTo>
                    <a:lnTo>
                      <a:pt x="3607" y="1007"/>
                    </a:lnTo>
                    <a:lnTo>
                      <a:pt x="3607" y="1007"/>
                    </a:lnTo>
                    <a:lnTo>
                      <a:pt x="3775" y="965"/>
                    </a:lnTo>
                    <a:lnTo>
                      <a:pt x="3943" y="797"/>
                    </a:lnTo>
                    <a:lnTo>
                      <a:pt x="4027" y="629"/>
                    </a:lnTo>
                    <a:lnTo>
                      <a:pt x="4027" y="462"/>
                    </a:lnTo>
                    <a:lnTo>
                      <a:pt x="4027" y="462"/>
                    </a:lnTo>
                    <a:lnTo>
                      <a:pt x="3985" y="252"/>
                    </a:lnTo>
                    <a:lnTo>
                      <a:pt x="3859" y="126"/>
                    </a:lnTo>
                    <a:lnTo>
                      <a:pt x="3691" y="42"/>
                    </a:lnTo>
                    <a:lnTo>
                      <a:pt x="3523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74" name="Google Shape;376;p17"/>
              <p:cNvSpPr/>
              <p:nvPr/>
            </p:nvSpPr>
            <p:spPr>
              <a:xfrm>
                <a:off x="7153132" y="2250472"/>
                <a:ext cx="78235" cy="29336"/>
              </a:xfrm>
              <a:custGeom>
                <a:avLst/>
                <a:gdLst/>
                <a:ahLst/>
                <a:cxnLst/>
                <a:rect l="l" t="t" r="r" b="b"/>
                <a:pathLst>
                  <a:path w="4027" h="1510" fill="none" extrusionOk="0">
                    <a:moveTo>
                      <a:pt x="504" y="0"/>
                    </a:moveTo>
                    <a:lnTo>
                      <a:pt x="504" y="0"/>
                    </a:lnTo>
                    <a:lnTo>
                      <a:pt x="336" y="42"/>
                    </a:lnTo>
                    <a:lnTo>
                      <a:pt x="168" y="126"/>
                    </a:lnTo>
                    <a:lnTo>
                      <a:pt x="42" y="252"/>
                    </a:lnTo>
                    <a:lnTo>
                      <a:pt x="0" y="462"/>
                    </a:lnTo>
                    <a:lnTo>
                      <a:pt x="0" y="462"/>
                    </a:lnTo>
                    <a:lnTo>
                      <a:pt x="0" y="629"/>
                    </a:lnTo>
                    <a:lnTo>
                      <a:pt x="84" y="839"/>
                    </a:lnTo>
                    <a:lnTo>
                      <a:pt x="210" y="965"/>
                    </a:lnTo>
                    <a:lnTo>
                      <a:pt x="420" y="1007"/>
                    </a:lnTo>
                    <a:lnTo>
                      <a:pt x="420" y="1007"/>
                    </a:lnTo>
                    <a:lnTo>
                      <a:pt x="3439" y="1510"/>
                    </a:lnTo>
                    <a:lnTo>
                      <a:pt x="3439" y="1510"/>
                    </a:lnTo>
                    <a:lnTo>
                      <a:pt x="3523" y="1510"/>
                    </a:lnTo>
                    <a:lnTo>
                      <a:pt x="3523" y="1510"/>
                    </a:lnTo>
                    <a:lnTo>
                      <a:pt x="3691" y="1468"/>
                    </a:lnTo>
                    <a:lnTo>
                      <a:pt x="3817" y="1384"/>
                    </a:lnTo>
                    <a:lnTo>
                      <a:pt x="3942" y="1258"/>
                    </a:lnTo>
                    <a:lnTo>
                      <a:pt x="4026" y="1091"/>
                    </a:lnTo>
                    <a:lnTo>
                      <a:pt x="4026" y="1091"/>
                    </a:lnTo>
                    <a:lnTo>
                      <a:pt x="3984" y="881"/>
                    </a:lnTo>
                    <a:lnTo>
                      <a:pt x="3942" y="713"/>
                    </a:lnTo>
                    <a:lnTo>
                      <a:pt x="3775" y="587"/>
                    </a:lnTo>
                    <a:lnTo>
                      <a:pt x="3607" y="504"/>
                    </a:lnTo>
                    <a:lnTo>
                      <a:pt x="3607" y="504"/>
                    </a:lnTo>
                    <a:lnTo>
                      <a:pt x="587" y="42"/>
                    </a:lnTo>
                    <a:lnTo>
                      <a:pt x="587" y="42"/>
                    </a:lnTo>
                    <a:lnTo>
                      <a:pt x="504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75" name="Google Shape;377;p17"/>
              <p:cNvSpPr/>
              <p:nvPr/>
            </p:nvSpPr>
            <p:spPr>
              <a:xfrm>
                <a:off x="4199076" y="2247208"/>
                <a:ext cx="79050" cy="26907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385" fill="none" extrusionOk="0">
                    <a:moveTo>
                      <a:pt x="3565" y="1"/>
                    </a:moveTo>
                    <a:lnTo>
                      <a:pt x="3565" y="1"/>
                    </a:lnTo>
                    <a:lnTo>
                      <a:pt x="3481" y="1"/>
                    </a:lnTo>
                    <a:lnTo>
                      <a:pt x="462" y="378"/>
                    </a:lnTo>
                    <a:lnTo>
                      <a:pt x="462" y="378"/>
                    </a:lnTo>
                    <a:lnTo>
                      <a:pt x="252" y="462"/>
                    </a:lnTo>
                    <a:lnTo>
                      <a:pt x="126" y="588"/>
                    </a:lnTo>
                    <a:lnTo>
                      <a:pt x="42" y="755"/>
                    </a:lnTo>
                    <a:lnTo>
                      <a:pt x="0" y="965"/>
                    </a:lnTo>
                    <a:lnTo>
                      <a:pt x="0" y="965"/>
                    </a:lnTo>
                    <a:lnTo>
                      <a:pt x="84" y="1133"/>
                    </a:lnTo>
                    <a:lnTo>
                      <a:pt x="168" y="1259"/>
                    </a:lnTo>
                    <a:lnTo>
                      <a:pt x="336" y="1384"/>
                    </a:lnTo>
                    <a:lnTo>
                      <a:pt x="504" y="1384"/>
                    </a:lnTo>
                    <a:lnTo>
                      <a:pt x="504" y="1384"/>
                    </a:lnTo>
                    <a:lnTo>
                      <a:pt x="588" y="1384"/>
                    </a:lnTo>
                    <a:lnTo>
                      <a:pt x="3607" y="1049"/>
                    </a:lnTo>
                    <a:lnTo>
                      <a:pt x="3607" y="1049"/>
                    </a:lnTo>
                    <a:lnTo>
                      <a:pt x="3817" y="965"/>
                    </a:lnTo>
                    <a:lnTo>
                      <a:pt x="3942" y="839"/>
                    </a:lnTo>
                    <a:lnTo>
                      <a:pt x="4026" y="672"/>
                    </a:lnTo>
                    <a:lnTo>
                      <a:pt x="4068" y="462"/>
                    </a:lnTo>
                    <a:lnTo>
                      <a:pt x="4068" y="462"/>
                    </a:lnTo>
                    <a:lnTo>
                      <a:pt x="3984" y="294"/>
                    </a:lnTo>
                    <a:lnTo>
                      <a:pt x="3900" y="126"/>
                    </a:lnTo>
                    <a:lnTo>
                      <a:pt x="3733" y="42"/>
                    </a:lnTo>
                    <a:lnTo>
                      <a:pt x="3565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76" name="Google Shape;378;p17"/>
              <p:cNvSpPr/>
              <p:nvPr/>
            </p:nvSpPr>
            <p:spPr>
              <a:xfrm>
                <a:off x="4317212" y="2233357"/>
                <a:ext cx="78215" cy="26907"/>
              </a:xfrm>
              <a:custGeom>
                <a:avLst/>
                <a:gdLst/>
                <a:ahLst/>
                <a:cxnLst/>
                <a:rect l="l" t="t" r="r" b="b"/>
                <a:pathLst>
                  <a:path w="4026" h="1385" fill="none" extrusionOk="0">
                    <a:moveTo>
                      <a:pt x="3523" y="1"/>
                    </a:moveTo>
                    <a:lnTo>
                      <a:pt x="3523" y="1"/>
                    </a:lnTo>
                    <a:lnTo>
                      <a:pt x="3481" y="1"/>
                    </a:lnTo>
                    <a:lnTo>
                      <a:pt x="419" y="378"/>
                    </a:lnTo>
                    <a:lnTo>
                      <a:pt x="419" y="378"/>
                    </a:lnTo>
                    <a:lnTo>
                      <a:pt x="252" y="420"/>
                    </a:lnTo>
                    <a:lnTo>
                      <a:pt x="84" y="546"/>
                    </a:lnTo>
                    <a:lnTo>
                      <a:pt x="0" y="714"/>
                    </a:lnTo>
                    <a:lnTo>
                      <a:pt x="0" y="923"/>
                    </a:lnTo>
                    <a:lnTo>
                      <a:pt x="0" y="923"/>
                    </a:lnTo>
                    <a:lnTo>
                      <a:pt x="42" y="1091"/>
                    </a:lnTo>
                    <a:lnTo>
                      <a:pt x="168" y="1259"/>
                    </a:lnTo>
                    <a:lnTo>
                      <a:pt x="294" y="1343"/>
                    </a:lnTo>
                    <a:lnTo>
                      <a:pt x="503" y="1385"/>
                    </a:lnTo>
                    <a:lnTo>
                      <a:pt x="503" y="1385"/>
                    </a:lnTo>
                    <a:lnTo>
                      <a:pt x="545" y="1385"/>
                    </a:lnTo>
                    <a:lnTo>
                      <a:pt x="3565" y="1007"/>
                    </a:lnTo>
                    <a:lnTo>
                      <a:pt x="3565" y="1007"/>
                    </a:lnTo>
                    <a:lnTo>
                      <a:pt x="3774" y="923"/>
                    </a:lnTo>
                    <a:lnTo>
                      <a:pt x="3942" y="797"/>
                    </a:lnTo>
                    <a:lnTo>
                      <a:pt x="4026" y="630"/>
                    </a:lnTo>
                    <a:lnTo>
                      <a:pt x="4026" y="420"/>
                    </a:lnTo>
                    <a:lnTo>
                      <a:pt x="4026" y="420"/>
                    </a:lnTo>
                    <a:lnTo>
                      <a:pt x="3984" y="252"/>
                    </a:lnTo>
                    <a:lnTo>
                      <a:pt x="3858" y="126"/>
                    </a:lnTo>
                    <a:lnTo>
                      <a:pt x="3690" y="43"/>
                    </a:lnTo>
                    <a:lnTo>
                      <a:pt x="3523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77" name="Google Shape;379;p17"/>
              <p:cNvSpPr/>
              <p:nvPr/>
            </p:nvSpPr>
            <p:spPr>
              <a:xfrm>
                <a:off x="7035812" y="2232541"/>
                <a:ext cx="78235" cy="28539"/>
              </a:xfrm>
              <a:custGeom>
                <a:avLst/>
                <a:gdLst/>
                <a:ahLst/>
                <a:cxnLst/>
                <a:rect l="l" t="t" r="r" b="b"/>
                <a:pathLst>
                  <a:path w="4027" h="1469" fill="none" extrusionOk="0">
                    <a:moveTo>
                      <a:pt x="504" y="1"/>
                    </a:moveTo>
                    <a:lnTo>
                      <a:pt x="504" y="1"/>
                    </a:lnTo>
                    <a:lnTo>
                      <a:pt x="336" y="43"/>
                    </a:lnTo>
                    <a:lnTo>
                      <a:pt x="168" y="126"/>
                    </a:lnTo>
                    <a:lnTo>
                      <a:pt x="43" y="294"/>
                    </a:lnTo>
                    <a:lnTo>
                      <a:pt x="1" y="462"/>
                    </a:lnTo>
                    <a:lnTo>
                      <a:pt x="1" y="462"/>
                    </a:lnTo>
                    <a:lnTo>
                      <a:pt x="1" y="672"/>
                    </a:lnTo>
                    <a:lnTo>
                      <a:pt x="85" y="839"/>
                    </a:lnTo>
                    <a:lnTo>
                      <a:pt x="252" y="965"/>
                    </a:lnTo>
                    <a:lnTo>
                      <a:pt x="420" y="1049"/>
                    </a:lnTo>
                    <a:lnTo>
                      <a:pt x="420" y="1049"/>
                    </a:lnTo>
                    <a:lnTo>
                      <a:pt x="3439" y="1468"/>
                    </a:lnTo>
                    <a:lnTo>
                      <a:pt x="3439" y="1468"/>
                    </a:lnTo>
                    <a:lnTo>
                      <a:pt x="3523" y="1468"/>
                    </a:lnTo>
                    <a:lnTo>
                      <a:pt x="3523" y="1468"/>
                    </a:lnTo>
                    <a:lnTo>
                      <a:pt x="3691" y="1468"/>
                    </a:lnTo>
                    <a:lnTo>
                      <a:pt x="3859" y="1385"/>
                    </a:lnTo>
                    <a:lnTo>
                      <a:pt x="3943" y="1217"/>
                    </a:lnTo>
                    <a:lnTo>
                      <a:pt x="4026" y="1049"/>
                    </a:lnTo>
                    <a:lnTo>
                      <a:pt x="4026" y="1049"/>
                    </a:lnTo>
                    <a:lnTo>
                      <a:pt x="4026" y="839"/>
                    </a:lnTo>
                    <a:lnTo>
                      <a:pt x="3943" y="672"/>
                    </a:lnTo>
                    <a:lnTo>
                      <a:pt x="3775" y="546"/>
                    </a:lnTo>
                    <a:lnTo>
                      <a:pt x="3607" y="462"/>
                    </a:lnTo>
                    <a:lnTo>
                      <a:pt x="3607" y="462"/>
                    </a:lnTo>
                    <a:lnTo>
                      <a:pt x="588" y="43"/>
                    </a:lnTo>
                    <a:lnTo>
                      <a:pt x="588" y="43"/>
                    </a:lnTo>
                    <a:lnTo>
                      <a:pt x="504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78" name="Google Shape;380;p17"/>
              <p:cNvSpPr/>
              <p:nvPr/>
            </p:nvSpPr>
            <p:spPr>
              <a:xfrm>
                <a:off x="4434513" y="2219505"/>
                <a:ext cx="79050" cy="26091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343" fill="none" extrusionOk="0">
                    <a:moveTo>
                      <a:pt x="3565" y="1"/>
                    </a:moveTo>
                    <a:lnTo>
                      <a:pt x="3565" y="1"/>
                    </a:lnTo>
                    <a:lnTo>
                      <a:pt x="3482" y="1"/>
                    </a:lnTo>
                    <a:lnTo>
                      <a:pt x="3482" y="1"/>
                    </a:lnTo>
                    <a:lnTo>
                      <a:pt x="462" y="336"/>
                    </a:lnTo>
                    <a:lnTo>
                      <a:pt x="462" y="336"/>
                    </a:lnTo>
                    <a:lnTo>
                      <a:pt x="252" y="420"/>
                    </a:lnTo>
                    <a:lnTo>
                      <a:pt x="127" y="546"/>
                    </a:lnTo>
                    <a:lnTo>
                      <a:pt x="43" y="714"/>
                    </a:lnTo>
                    <a:lnTo>
                      <a:pt x="1" y="923"/>
                    </a:lnTo>
                    <a:lnTo>
                      <a:pt x="1" y="923"/>
                    </a:lnTo>
                    <a:lnTo>
                      <a:pt x="85" y="1091"/>
                    </a:lnTo>
                    <a:lnTo>
                      <a:pt x="169" y="1217"/>
                    </a:lnTo>
                    <a:lnTo>
                      <a:pt x="336" y="1343"/>
                    </a:lnTo>
                    <a:lnTo>
                      <a:pt x="504" y="1343"/>
                    </a:lnTo>
                    <a:lnTo>
                      <a:pt x="504" y="1343"/>
                    </a:lnTo>
                    <a:lnTo>
                      <a:pt x="588" y="1343"/>
                    </a:lnTo>
                    <a:lnTo>
                      <a:pt x="588" y="1343"/>
                    </a:lnTo>
                    <a:lnTo>
                      <a:pt x="3607" y="1007"/>
                    </a:lnTo>
                    <a:lnTo>
                      <a:pt x="3607" y="1007"/>
                    </a:lnTo>
                    <a:lnTo>
                      <a:pt x="3817" y="923"/>
                    </a:lnTo>
                    <a:lnTo>
                      <a:pt x="3943" y="797"/>
                    </a:lnTo>
                    <a:lnTo>
                      <a:pt x="4027" y="630"/>
                    </a:lnTo>
                    <a:lnTo>
                      <a:pt x="4069" y="420"/>
                    </a:lnTo>
                    <a:lnTo>
                      <a:pt x="4069" y="420"/>
                    </a:lnTo>
                    <a:lnTo>
                      <a:pt x="3985" y="252"/>
                    </a:lnTo>
                    <a:lnTo>
                      <a:pt x="3901" y="127"/>
                    </a:lnTo>
                    <a:lnTo>
                      <a:pt x="3733" y="1"/>
                    </a:lnTo>
                    <a:lnTo>
                      <a:pt x="3565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79" name="Google Shape;381;p17"/>
              <p:cNvSpPr/>
              <p:nvPr/>
            </p:nvSpPr>
            <p:spPr>
              <a:xfrm>
                <a:off x="6918492" y="2216241"/>
                <a:ext cx="78235" cy="27723"/>
              </a:xfrm>
              <a:custGeom>
                <a:avLst/>
                <a:gdLst/>
                <a:ahLst/>
                <a:cxnLst/>
                <a:rect l="l" t="t" r="r" b="b"/>
                <a:pathLst>
                  <a:path w="4027" h="1427" fill="none" extrusionOk="0">
                    <a:moveTo>
                      <a:pt x="504" y="1"/>
                    </a:moveTo>
                    <a:lnTo>
                      <a:pt x="504" y="1"/>
                    </a:lnTo>
                    <a:lnTo>
                      <a:pt x="336" y="43"/>
                    </a:lnTo>
                    <a:lnTo>
                      <a:pt x="169" y="127"/>
                    </a:lnTo>
                    <a:lnTo>
                      <a:pt x="43" y="295"/>
                    </a:lnTo>
                    <a:lnTo>
                      <a:pt x="1" y="462"/>
                    </a:lnTo>
                    <a:lnTo>
                      <a:pt x="1" y="462"/>
                    </a:lnTo>
                    <a:lnTo>
                      <a:pt x="1" y="672"/>
                    </a:lnTo>
                    <a:lnTo>
                      <a:pt x="85" y="840"/>
                    </a:lnTo>
                    <a:lnTo>
                      <a:pt x="253" y="965"/>
                    </a:lnTo>
                    <a:lnTo>
                      <a:pt x="420" y="1007"/>
                    </a:lnTo>
                    <a:lnTo>
                      <a:pt x="420" y="1007"/>
                    </a:lnTo>
                    <a:lnTo>
                      <a:pt x="3440" y="1427"/>
                    </a:lnTo>
                    <a:lnTo>
                      <a:pt x="3440" y="1427"/>
                    </a:lnTo>
                    <a:lnTo>
                      <a:pt x="3523" y="1427"/>
                    </a:lnTo>
                    <a:lnTo>
                      <a:pt x="3523" y="1427"/>
                    </a:lnTo>
                    <a:lnTo>
                      <a:pt x="3691" y="1427"/>
                    </a:lnTo>
                    <a:lnTo>
                      <a:pt x="3859" y="1301"/>
                    </a:lnTo>
                    <a:lnTo>
                      <a:pt x="3985" y="1175"/>
                    </a:lnTo>
                    <a:lnTo>
                      <a:pt x="4027" y="1007"/>
                    </a:lnTo>
                    <a:lnTo>
                      <a:pt x="4027" y="1007"/>
                    </a:lnTo>
                    <a:lnTo>
                      <a:pt x="4027" y="798"/>
                    </a:lnTo>
                    <a:lnTo>
                      <a:pt x="3943" y="630"/>
                    </a:lnTo>
                    <a:lnTo>
                      <a:pt x="3775" y="504"/>
                    </a:lnTo>
                    <a:lnTo>
                      <a:pt x="3607" y="420"/>
                    </a:lnTo>
                    <a:lnTo>
                      <a:pt x="3607" y="420"/>
                    </a:lnTo>
                    <a:lnTo>
                      <a:pt x="546" y="1"/>
                    </a:lnTo>
                    <a:lnTo>
                      <a:pt x="546" y="1"/>
                    </a:lnTo>
                    <a:lnTo>
                      <a:pt x="504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80" name="Google Shape;382;p17"/>
              <p:cNvSpPr/>
              <p:nvPr/>
            </p:nvSpPr>
            <p:spPr>
              <a:xfrm>
                <a:off x="1923646" y="2215445"/>
                <a:ext cx="20399" cy="79031"/>
              </a:xfrm>
              <a:custGeom>
                <a:avLst/>
                <a:gdLst/>
                <a:ahLst/>
                <a:cxnLst/>
                <a:rect l="l" t="t" r="r" b="b"/>
                <a:pathLst>
                  <a:path w="1050" h="4068" fill="none" extrusionOk="0">
                    <a:moveTo>
                      <a:pt x="504" y="0"/>
                    </a:moveTo>
                    <a:lnTo>
                      <a:pt x="504" y="0"/>
                    </a:lnTo>
                    <a:lnTo>
                      <a:pt x="336" y="42"/>
                    </a:lnTo>
                    <a:lnTo>
                      <a:pt x="169" y="126"/>
                    </a:lnTo>
                    <a:lnTo>
                      <a:pt x="43" y="294"/>
                    </a:lnTo>
                    <a:lnTo>
                      <a:pt x="1" y="503"/>
                    </a:lnTo>
                    <a:lnTo>
                      <a:pt x="1" y="3565"/>
                    </a:lnTo>
                    <a:lnTo>
                      <a:pt x="1" y="3565"/>
                    </a:lnTo>
                    <a:lnTo>
                      <a:pt x="43" y="3732"/>
                    </a:lnTo>
                    <a:lnTo>
                      <a:pt x="169" y="3900"/>
                    </a:lnTo>
                    <a:lnTo>
                      <a:pt x="336" y="4026"/>
                    </a:lnTo>
                    <a:lnTo>
                      <a:pt x="504" y="4068"/>
                    </a:lnTo>
                    <a:lnTo>
                      <a:pt x="504" y="4068"/>
                    </a:lnTo>
                    <a:lnTo>
                      <a:pt x="714" y="4026"/>
                    </a:lnTo>
                    <a:lnTo>
                      <a:pt x="882" y="3900"/>
                    </a:lnTo>
                    <a:lnTo>
                      <a:pt x="1007" y="3732"/>
                    </a:lnTo>
                    <a:lnTo>
                      <a:pt x="1049" y="3565"/>
                    </a:lnTo>
                    <a:lnTo>
                      <a:pt x="1049" y="503"/>
                    </a:lnTo>
                    <a:lnTo>
                      <a:pt x="1049" y="503"/>
                    </a:lnTo>
                    <a:lnTo>
                      <a:pt x="1007" y="294"/>
                    </a:lnTo>
                    <a:lnTo>
                      <a:pt x="882" y="126"/>
                    </a:lnTo>
                    <a:lnTo>
                      <a:pt x="714" y="42"/>
                    </a:lnTo>
                    <a:lnTo>
                      <a:pt x="504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81" name="Google Shape;383;p17"/>
              <p:cNvSpPr/>
              <p:nvPr/>
            </p:nvSpPr>
            <p:spPr>
              <a:xfrm>
                <a:off x="4552649" y="2205654"/>
                <a:ext cx="78235" cy="26091"/>
              </a:xfrm>
              <a:custGeom>
                <a:avLst/>
                <a:gdLst/>
                <a:ahLst/>
                <a:cxnLst/>
                <a:rect l="l" t="t" r="r" b="b"/>
                <a:pathLst>
                  <a:path w="4027" h="1343" fill="none" extrusionOk="0">
                    <a:moveTo>
                      <a:pt x="3523" y="1"/>
                    </a:moveTo>
                    <a:lnTo>
                      <a:pt x="3523" y="1"/>
                    </a:lnTo>
                    <a:lnTo>
                      <a:pt x="3481" y="1"/>
                    </a:lnTo>
                    <a:lnTo>
                      <a:pt x="3481" y="1"/>
                    </a:lnTo>
                    <a:lnTo>
                      <a:pt x="462" y="336"/>
                    </a:lnTo>
                    <a:lnTo>
                      <a:pt x="462" y="336"/>
                    </a:lnTo>
                    <a:lnTo>
                      <a:pt x="252" y="420"/>
                    </a:lnTo>
                    <a:lnTo>
                      <a:pt x="84" y="546"/>
                    </a:lnTo>
                    <a:lnTo>
                      <a:pt x="1" y="714"/>
                    </a:lnTo>
                    <a:lnTo>
                      <a:pt x="1" y="923"/>
                    </a:lnTo>
                    <a:lnTo>
                      <a:pt x="1" y="923"/>
                    </a:lnTo>
                    <a:lnTo>
                      <a:pt x="42" y="1091"/>
                    </a:lnTo>
                    <a:lnTo>
                      <a:pt x="168" y="1217"/>
                    </a:lnTo>
                    <a:lnTo>
                      <a:pt x="336" y="1343"/>
                    </a:lnTo>
                    <a:lnTo>
                      <a:pt x="504" y="1343"/>
                    </a:lnTo>
                    <a:lnTo>
                      <a:pt x="504" y="1343"/>
                    </a:lnTo>
                    <a:lnTo>
                      <a:pt x="546" y="1343"/>
                    </a:lnTo>
                    <a:lnTo>
                      <a:pt x="546" y="1343"/>
                    </a:lnTo>
                    <a:lnTo>
                      <a:pt x="3607" y="1007"/>
                    </a:lnTo>
                    <a:lnTo>
                      <a:pt x="3607" y="1007"/>
                    </a:lnTo>
                    <a:lnTo>
                      <a:pt x="3775" y="923"/>
                    </a:lnTo>
                    <a:lnTo>
                      <a:pt x="3943" y="798"/>
                    </a:lnTo>
                    <a:lnTo>
                      <a:pt x="4026" y="630"/>
                    </a:lnTo>
                    <a:lnTo>
                      <a:pt x="4026" y="462"/>
                    </a:lnTo>
                    <a:lnTo>
                      <a:pt x="4026" y="462"/>
                    </a:lnTo>
                    <a:lnTo>
                      <a:pt x="3984" y="252"/>
                    </a:lnTo>
                    <a:lnTo>
                      <a:pt x="3859" y="127"/>
                    </a:lnTo>
                    <a:lnTo>
                      <a:pt x="3733" y="43"/>
                    </a:lnTo>
                    <a:lnTo>
                      <a:pt x="3523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82" name="Google Shape;384;p17"/>
              <p:cNvSpPr/>
              <p:nvPr/>
            </p:nvSpPr>
            <p:spPr>
              <a:xfrm>
                <a:off x="6800376" y="2201593"/>
                <a:ext cx="79031" cy="26907"/>
              </a:xfrm>
              <a:custGeom>
                <a:avLst/>
                <a:gdLst/>
                <a:ahLst/>
                <a:cxnLst/>
                <a:rect l="l" t="t" r="r" b="b"/>
                <a:pathLst>
                  <a:path w="4068" h="1385" fill="none" extrusionOk="0">
                    <a:moveTo>
                      <a:pt x="545" y="0"/>
                    </a:moveTo>
                    <a:lnTo>
                      <a:pt x="545" y="0"/>
                    </a:lnTo>
                    <a:lnTo>
                      <a:pt x="336" y="0"/>
                    </a:lnTo>
                    <a:lnTo>
                      <a:pt x="168" y="126"/>
                    </a:lnTo>
                    <a:lnTo>
                      <a:pt x="84" y="252"/>
                    </a:lnTo>
                    <a:lnTo>
                      <a:pt x="0" y="419"/>
                    </a:lnTo>
                    <a:lnTo>
                      <a:pt x="0" y="419"/>
                    </a:lnTo>
                    <a:lnTo>
                      <a:pt x="42" y="629"/>
                    </a:lnTo>
                    <a:lnTo>
                      <a:pt x="126" y="797"/>
                    </a:lnTo>
                    <a:lnTo>
                      <a:pt x="252" y="923"/>
                    </a:lnTo>
                    <a:lnTo>
                      <a:pt x="462" y="1007"/>
                    </a:lnTo>
                    <a:lnTo>
                      <a:pt x="462" y="1007"/>
                    </a:lnTo>
                    <a:lnTo>
                      <a:pt x="3481" y="1384"/>
                    </a:lnTo>
                    <a:lnTo>
                      <a:pt x="3481" y="1384"/>
                    </a:lnTo>
                    <a:lnTo>
                      <a:pt x="3565" y="1384"/>
                    </a:lnTo>
                    <a:lnTo>
                      <a:pt x="3565" y="1384"/>
                    </a:lnTo>
                    <a:lnTo>
                      <a:pt x="3732" y="1342"/>
                    </a:lnTo>
                    <a:lnTo>
                      <a:pt x="3900" y="1258"/>
                    </a:lnTo>
                    <a:lnTo>
                      <a:pt x="3984" y="1132"/>
                    </a:lnTo>
                    <a:lnTo>
                      <a:pt x="4068" y="923"/>
                    </a:lnTo>
                    <a:lnTo>
                      <a:pt x="4068" y="923"/>
                    </a:lnTo>
                    <a:lnTo>
                      <a:pt x="4026" y="755"/>
                    </a:lnTo>
                    <a:lnTo>
                      <a:pt x="3942" y="545"/>
                    </a:lnTo>
                    <a:lnTo>
                      <a:pt x="3816" y="419"/>
                    </a:lnTo>
                    <a:lnTo>
                      <a:pt x="3607" y="378"/>
                    </a:lnTo>
                    <a:lnTo>
                      <a:pt x="3607" y="378"/>
                    </a:lnTo>
                    <a:lnTo>
                      <a:pt x="587" y="0"/>
                    </a:lnTo>
                    <a:lnTo>
                      <a:pt x="587" y="0"/>
                    </a:lnTo>
                    <a:lnTo>
                      <a:pt x="545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83" name="Google Shape;385;p17"/>
              <p:cNvSpPr/>
              <p:nvPr/>
            </p:nvSpPr>
            <p:spPr>
              <a:xfrm>
                <a:off x="4670784" y="2192618"/>
                <a:ext cx="78235" cy="26091"/>
              </a:xfrm>
              <a:custGeom>
                <a:avLst/>
                <a:gdLst/>
                <a:ahLst/>
                <a:cxnLst/>
                <a:rect l="l" t="t" r="r" b="b"/>
                <a:pathLst>
                  <a:path w="4027" h="1343" fill="none" extrusionOk="0">
                    <a:moveTo>
                      <a:pt x="3523" y="1"/>
                    </a:moveTo>
                    <a:lnTo>
                      <a:pt x="3523" y="1"/>
                    </a:lnTo>
                    <a:lnTo>
                      <a:pt x="3481" y="1"/>
                    </a:lnTo>
                    <a:lnTo>
                      <a:pt x="3481" y="1"/>
                    </a:lnTo>
                    <a:lnTo>
                      <a:pt x="420" y="336"/>
                    </a:lnTo>
                    <a:lnTo>
                      <a:pt x="420" y="336"/>
                    </a:lnTo>
                    <a:lnTo>
                      <a:pt x="252" y="378"/>
                    </a:lnTo>
                    <a:lnTo>
                      <a:pt x="84" y="504"/>
                    </a:lnTo>
                    <a:lnTo>
                      <a:pt x="0" y="672"/>
                    </a:lnTo>
                    <a:lnTo>
                      <a:pt x="0" y="881"/>
                    </a:lnTo>
                    <a:lnTo>
                      <a:pt x="0" y="881"/>
                    </a:lnTo>
                    <a:lnTo>
                      <a:pt x="42" y="1049"/>
                    </a:lnTo>
                    <a:lnTo>
                      <a:pt x="168" y="1217"/>
                    </a:lnTo>
                    <a:lnTo>
                      <a:pt x="294" y="1301"/>
                    </a:lnTo>
                    <a:lnTo>
                      <a:pt x="503" y="1343"/>
                    </a:lnTo>
                    <a:lnTo>
                      <a:pt x="503" y="1343"/>
                    </a:lnTo>
                    <a:lnTo>
                      <a:pt x="545" y="1343"/>
                    </a:lnTo>
                    <a:lnTo>
                      <a:pt x="545" y="1343"/>
                    </a:lnTo>
                    <a:lnTo>
                      <a:pt x="3565" y="1007"/>
                    </a:lnTo>
                    <a:lnTo>
                      <a:pt x="3565" y="1007"/>
                    </a:lnTo>
                    <a:lnTo>
                      <a:pt x="3774" y="965"/>
                    </a:lnTo>
                    <a:lnTo>
                      <a:pt x="3942" y="840"/>
                    </a:lnTo>
                    <a:lnTo>
                      <a:pt x="4026" y="672"/>
                    </a:lnTo>
                    <a:lnTo>
                      <a:pt x="4026" y="462"/>
                    </a:lnTo>
                    <a:lnTo>
                      <a:pt x="4026" y="462"/>
                    </a:lnTo>
                    <a:lnTo>
                      <a:pt x="3984" y="252"/>
                    </a:lnTo>
                    <a:lnTo>
                      <a:pt x="3858" y="127"/>
                    </a:lnTo>
                    <a:lnTo>
                      <a:pt x="3691" y="43"/>
                    </a:lnTo>
                    <a:lnTo>
                      <a:pt x="3523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84" name="Google Shape;386;p17"/>
              <p:cNvSpPr/>
              <p:nvPr/>
            </p:nvSpPr>
            <p:spPr>
              <a:xfrm>
                <a:off x="6683056" y="2187742"/>
                <a:ext cx="78235" cy="26091"/>
              </a:xfrm>
              <a:custGeom>
                <a:avLst/>
                <a:gdLst/>
                <a:ahLst/>
                <a:cxnLst/>
                <a:rect l="l" t="t" r="r" b="b"/>
                <a:pathLst>
                  <a:path w="4027" h="1343" fill="none" extrusionOk="0">
                    <a:moveTo>
                      <a:pt x="504" y="0"/>
                    </a:moveTo>
                    <a:lnTo>
                      <a:pt x="504" y="0"/>
                    </a:lnTo>
                    <a:lnTo>
                      <a:pt x="294" y="0"/>
                    </a:lnTo>
                    <a:lnTo>
                      <a:pt x="126" y="126"/>
                    </a:lnTo>
                    <a:lnTo>
                      <a:pt x="42" y="252"/>
                    </a:lnTo>
                    <a:lnTo>
                      <a:pt x="0" y="420"/>
                    </a:lnTo>
                    <a:lnTo>
                      <a:pt x="0" y="420"/>
                    </a:lnTo>
                    <a:lnTo>
                      <a:pt x="0" y="629"/>
                    </a:lnTo>
                    <a:lnTo>
                      <a:pt x="84" y="797"/>
                    </a:lnTo>
                    <a:lnTo>
                      <a:pt x="252" y="923"/>
                    </a:lnTo>
                    <a:lnTo>
                      <a:pt x="420" y="1007"/>
                    </a:lnTo>
                    <a:lnTo>
                      <a:pt x="420" y="1007"/>
                    </a:lnTo>
                    <a:lnTo>
                      <a:pt x="3481" y="1342"/>
                    </a:lnTo>
                    <a:lnTo>
                      <a:pt x="3481" y="1342"/>
                    </a:lnTo>
                    <a:lnTo>
                      <a:pt x="3523" y="1342"/>
                    </a:lnTo>
                    <a:lnTo>
                      <a:pt x="3523" y="1342"/>
                    </a:lnTo>
                    <a:lnTo>
                      <a:pt x="3691" y="1300"/>
                    </a:lnTo>
                    <a:lnTo>
                      <a:pt x="3859" y="1216"/>
                    </a:lnTo>
                    <a:lnTo>
                      <a:pt x="3984" y="1091"/>
                    </a:lnTo>
                    <a:lnTo>
                      <a:pt x="4026" y="881"/>
                    </a:lnTo>
                    <a:lnTo>
                      <a:pt x="4026" y="881"/>
                    </a:lnTo>
                    <a:lnTo>
                      <a:pt x="4026" y="713"/>
                    </a:lnTo>
                    <a:lnTo>
                      <a:pt x="3942" y="503"/>
                    </a:lnTo>
                    <a:lnTo>
                      <a:pt x="3775" y="378"/>
                    </a:lnTo>
                    <a:lnTo>
                      <a:pt x="3565" y="336"/>
                    </a:lnTo>
                    <a:lnTo>
                      <a:pt x="3565" y="336"/>
                    </a:lnTo>
                    <a:lnTo>
                      <a:pt x="546" y="0"/>
                    </a:lnTo>
                    <a:lnTo>
                      <a:pt x="546" y="0"/>
                    </a:lnTo>
                    <a:lnTo>
                      <a:pt x="504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85" name="Google Shape;387;p17"/>
              <p:cNvSpPr/>
              <p:nvPr/>
            </p:nvSpPr>
            <p:spPr>
              <a:xfrm>
                <a:off x="4788901" y="2180399"/>
                <a:ext cx="78235" cy="26091"/>
              </a:xfrm>
              <a:custGeom>
                <a:avLst/>
                <a:gdLst/>
                <a:ahLst/>
                <a:cxnLst/>
                <a:rect l="l" t="t" r="r" b="b"/>
                <a:pathLst>
                  <a:path w="4027" h="1343" fill="none" extrusionOk="0">
                    <a:moveTo>
                      <a:pt x="3524" y="1"/>
                    </a:moveTo>
                    <a:lnTo>
                      <a:pt x="3524" y="1"/>
                    </a:lnTo>
                    <a:lnTo>
                      <a:pt x="3482" y="1"/>
                    </a:lnTo>
                    <a:lnTo>
                      <a:pt x="3482" y="1"/>
                    </a:lnTo>
                    <a:lnTo>
                      <a:pt x="420" y="294"/>
                    </a:lnTo>
                    <a:lnTo>
                      <a:pt x="420" y="294"/>
                    </a:lnTo>
                    <a:lnTo>
                      <a:pt x="253" y="378"/>
                    </a:lnTo>
                    <a:lnTo>
                      <a:pt x="85" y="504"/>
                    </a:lnTo>
                    <a:lnTo>
                      <a:pt x="1" y="672"/>
                    </a:lnTo>
                    <a:lnTo>
                      <a:pt x="1" y="881"/>
                    </a:lnTo>
                    <a:lnTo>
                      <a:pt x="1" y="881"/>
                    </a:lnTo>
                    <a:lnTo>
                      <a:pt x="43" y="1049"/>
                    </a:lnTo>
                    <a:lnTo>
                      <a:pt x="169" y="1175"/>
                    </a:lnTo>
                    <a:lnTo>
                      <a:pt x="294" y="1301"/>
                    </a:lnTo>
                    <a:lnTo>
                      <a:pt x="504" y="1343"/>
                    </a:lnTo>
                    <a:lnTo>
                      <a:pt x="504" y="1343"/>
                    </a:lnTo>
                    <a:lnTo>
                      <a:pt x="546" y="1343"/>
                    </a:lnTo>
                    <a:lnTo>
                      <a:pt x="546" y="1343"/>
                    </a:lnTo>
                    <a:lnTo>
                      <a:pt x="3565" y="1007"/>
                    </a:lnTo>
                    <a:lnTo>
                      <a:pt x="3565" y="1007"/>
                    </a:lnTo>
                    <a:lnTo>
                      <a:pt x="3775" y="965"/>
                    </a:lnTo>
                    <a:lnTo>
                      <a:pt x="3901" y="840"/>
                    </a:lnTo>
                    <a:lnTo>
                      <a:pt x="4027" y="672"/>
                    </a:lnTo>
                    <a:lnTo>
                      <a:pt x="4027" y="462"/>
                    </a:lnTo>
                    <a:lnTo>
                      <a:pt x="4027" y="462"/>
                    </a:lnTo>
                    <a:lnTo>
                      <a:pt x="3985" y="294"/>
                    </a:lnTo>
                    <a:lnTo>
                      <a:pt x="3859" y="127"/>
                    </a:lnTo>
                    <a:lnTo>
                      <a:pt x="3733" y="43"/>
                    </a:lnTo>
                    <a:lnTo>
                      <a:pt x="3524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86" name="Google Shape;388;p17"/>
              <p:cNvSpPr/>
              <p:nvPr/>
            </p:nvSpPr>
            <p:spPr>
              <a:xfrm>
                <a:off x="6564920" y="2175522"/>
                <a:ext cx="78235" cy="25275"/>
              </a:xfrm>
              <a:custGeom>
                <a:avLst/>
                <a:gdLst/>
                <a:ahLst/>
                <a:cxnLst/>
                <a:rect l="l" t="t" r="r" b="b"/>
                <a:pathLst>
                  <a:path w="4027" h="1301" fill="none" extrusionOk="0">
                    <a:moveTo>
                      <a:pt x="462" y="0"/>
                    </a:moveTo>
                    <a:lnTo>
                      <a:pt x="462" y="0"/>
                    </a:lnTo>
                    <a:lnTo>
                      <a:pt x="294" y="0"/>
                    </a:lnTo>
                    <a:lnTo>
                      <a:pt x="127" y="126"/>
                    </a:lnTo>
                    <a:lnTo>
                      <a:pt x="43" y="252"/>
                    </a:lnTo>
                    <a:lnTo>
                      <a:pt x="1" y="420"/>
                    </a:lnTo>
                    <a:lnTo>
                      <a:pt x="1" y="420"/>
                    </a:lnTo>
                    <a:lnTo>
                      <a:pt x="1" y="629"/>
                    </a:lnTo>
                    <a:lnTo>
                      <a:pt x="85" y="797"/>
                    </a:lnTo>
                    <a:lnTo>
                      <a:pt x="252" y="923"/>
                    </a:lnTo>
                    <a:lnTo>
                      <a:pt x="420" y="1007"/>
                    </a:lnTo>
                    <a:lnTo>
                      <a:pt x="420" y="1007"/>
                    </a:lnTo>
                    <a:lnTo>
                      <a:pt x="3481" y="1300"/>
                    </a:lnTo>
                    <a:lnTo>
                      <a:pt x="3481" y="1300"/>
                    </a:lnTo>
                    <a:lnTo>
                      <a:pt x="3523" y="1300"/>
                    </a:lnTo>
                    <a:lnTo>
                      <a:pt x="3523" y="1300"/>
                    </a:lnTo>
                    <a:lnTo>
                      <a:pt x="3691" y="1258"/>
                    </a:lnTo>
                    <a:lnTo>
                      <a:pt x="3859" y="1174"/>
                    </a:lnTo>
                    <a:lnTo>
                      <a:pt x="3985" y="1049"/>
                    </a:lnTo>
                    <a:lnTo>
                      <a:pt x="4027" y="839"/>
                    </a:lnTo>
                    <a:lnTo>
                      <a:pt x="4027" y="839"/>
                    </a:lnTo>
                    <a:lnTo>
                      <a:pt x="4027" y="629"/>
                    </a:lnTo>
                    <a:lnTo>
                      <a:pt x="3943" y="461"/>
                    </a:lnTo>
                    <a:lnTo>
                      <a:pt x="3775" y="336"/>
                    </a:lnTo>
                    <a:lnTo>
                      <a:pt x="3565" y="294"/>
                    </a:lnTo>
                    <a:lnTo>
                      <a:pt x="3565" y="294"/>
                    </a:lnTo>
                    <a:lnTo>
                      <a:pt x="546" y="0"/>
                    </a:lnTo>
                    <a:lnTo>
                      <a:pt x="546" y="0"/>
                    </a:lnTo>
                    <a:lnTo>
                      <a:pt x="462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87" name="Google Shape;389;p17"/>
              <p:cNvSpPr/>
              <p:nvPr/>
            </p:nvSpPr>
            <p:spPr>
              <a:xfrm>
                <a:off x="4906221" y="2169811"/>
                <a:ext cx="79050" cy="24459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259" fill="none" extrusionOk="0">
                    <a:moveTo>
                      <a:pt x="3565" y="1"/>
                    </a:moveTo>
                    <a:lnTo>
                      <a:pt x="3565" y="1"/>
                    </a:lnTo>
                    <a:lnTo>
                      <a:pt x="3523" y="1"/>
                    </a:lnTo>
                    <a:lnTo>
                      <a:pt x="3523" y="1"/>
                    </a:lnTo>
                    <a:lnTo>
                      <a:pt x="462" y="252"/>
                    </a:lnTo>
                    <a:lnTo>
                      <a:pt x="462" y="252"/>
                    </a:lnTo>
                    <a:lnTo>
                      <a:pt x="294" y="336"/>
                    </a:lnTo>
                    <a:lnTo>
                      <a:pt x="126" y="462"/>
                    </a:lnTo>
                    <a:lnTo>
                      <a:pt x="43" y="630"/>
                    </a:lnTo>
                    <a:lnTo>
                      <a:pt x="1" y="797"/>
                    </a:lnTo>
                    <a:lnTo>
                      <a:pt x="1" y="797"/>
                    </a:lnTo>
                    <a:lnTo>
                      <a:pt x="85" y="1007"/>
                    </a:lnTo>
                    <a:lnTo>
                      <a:pt x="168" y="1133"/>
                    </a:lnTo>
                    <a:lnTo>
                      <a:pt x="336" y="1259"/>
                    </a:lnTo>
                    <a:lnTo>
                      <a:pt x="504" y="1259"/>
                    </a:lnTo>
                    <a:lnTo>
                      <a:pt x="504" y="1259"/>
                    </a:lnTo>
                    <a:lnTo>
                      <a:pt x="588" y="1259"/>
                    </a:lnTo>
                    <a:lnTo>
                      <a:pt x="588" y="1259"/>
                    </a:lnTo>
                    <a:lnTo>
                      <a:pt x="3607" y="1007"/>
                    </a:lnTo>
                    <a:lnTo>
                      <a:pt x="3607" y="1007"/>
                    </a:lnTo>
                    <a:lnTo>
                      <a:pt x="3817" y="923"/>
                    </a:lnTo>
                    <a:lnTo>
                      <a:pt x="3943" y="839"/>
                    </a:lnTo>
                    <a:lnTo>
                      <a:pt x="4026" y="630"/>
                    </a:lnTo>
                    <a:lnTo>
                      <a:pt x="4068" y="462"/>
                    </a:lnTo>
                    <a:lnTo>
                      <a:pt x="4068" y="462"/>
                    </a:lnTo>
                    <a:lnTo>
                      <a:pt x="4026" y="252"/>
                    </a:lnTo>
                    <a:lnTo>
                      <a:pt x="3901" y="126"/>
                    </a:lnTo>
                    <a:lnTo>
                      <a:pt x="3733" y="1"/>
                    </a:lnTo>
                    <a:lnTo>
                      <a:pt x="3565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88" name="Google Shape;390;p17"/>
              <p:cNvSpPr/>
              <p:nvPr/>
            </p:nvSpPr>
            <p:spPr>
              <a:xfrm>
                <a:off x="6445988" y="2164119"/>
                <a:ext cx="79031" cy="25275"/>
              </a:xfrm>
              <a:custGeom>
                <a:avLst/>
                <a:gdLst/>
                <a:ahLst/>
                <a:cxnLst/>
                <a:rect l="l" t="t" r="r" b="b"/>
                <a:pathLst>
                  <a:path w="4068" h="1301" fill="none" extrusionOk="0">
                    <a:moveTo>
                      <a:pt x="503" y="0"/>
                    </a:moveTo>
                    <a:lnTo>
                      <a:pt x="503" y="0"/>
                    </a:lnTo>
                    <a:lnTo>
                      <a:pt x="336" y="42"/>
                    </a:lnTo>
                    <a:lnTo>
                      <a:pt x="168" y="126"/>
                    </a:lnTo>
                    <a:lnTo>
                      <a:pt x="84" y="294"/>
                    </a:lnTo>
                    <a:lnTo>
                      <a:pt x="0" y="461"/>
                    </a:lnTo>
                    <a:lnTo>
                      <a:pt x="0" y="461"/>
                    </a:lnTo>
                    <a:lnTo>
                      <a:pt x="42" y="671"/>
                    </a:lnTo>
                    <a:lnTo>
                      <a:pt x="126" y="839"/>
                    </a:lnTo>
                    <a:lnTo>
                      <a:pt x="294" y="965"/>
                    </a:lnTo>
                    <a:lnTo>
                      <a:pt x="461" y="1007"/>
                    </a:lnTo>
                    <a:lnTo>
                      <a:pt x="461" y="1007"/>
                    </a:lnTo>
                    <a:lnTo>
                      <a:pt x="3523" y="1300"/>
                    </a:lnTo>
                    <a:lnTo>
                      <a:pt x="3523" y="1300"/>
                    </a:lnTo>
                    <a:lnTo>
                      <a:pt x="3565" y="1300"/>
                    </a:lnTo>
                    <a:lnTo>
                      <a:pt x="3565" y="1300"/>
                    </a:lnTo>
                    <a:lnTo>
                      <a:pt x="3732" y="1258"/>
                    </a:lnTo>
                    <a:lnTo>
                      <a:pt x="3900" y="1174"/>
                    </a:lnTo>
                    <a:lnTo>
                      <a:pt x="4026" y="1007"/>
                    </a:lnTo>
                    <a:lnTo>
                      <a:pt x="4068" y="839"/>
                    </a:lnTo>
                    <a:lnTo>
                      <a:pt x="4068" y="839"/>
                    </a:lnTo>
                    <a:lnTo>
                      <a:pt x="4068" y="629"/>
                    </a:lnTo>
                    <a:lnTo>
                      <a:pt x="3942" y="461"/>
                    </a:lnTo>
                    <a:lnTo>
                      <a:pt x="3816" y="336"/>
                    </a:lnTo>
                    <a:lnTo>
                      <a:pt x="3607" y="294"/>
                    </a:lnTo>
                    <a:lnTo>
                      <a:pt x="3607" y="294"/>
                    </a:lnTo>
                    <a:lnTo>
                      <a:pt x="545" y="0"/>
                    </a:lnTo>
                    <a:lnTo>
                      <a:pt x="545" y="0"/>
                    </a:lnTo>
                    <a:lnTo>
                      <a:pt x="503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89" name="Google Shape;391;p17"/>
              <p:cNvSpPr/>
              <p:nvPr/>
            </p:nvSpPr>
            <p:spPr>
              <a:xfrm>
                <a:off x="5024356" y="2160039"/>
                <a:ext cx="79050" cy="24459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259" fill="none" extrusionOk="0">
                    <a:moveTo>
                      <a:pt x="3565" y="0"/>
                    </a:moveTo>
                    <a:lnTo>
                      <a:pt x="3565" y="0"/>
                    </a:lnTo>
                    <a:lnTo>
                      <a:pt x="3523" y="0"/>
                    </a:lnTo>
                    <a:lnTo>
                      <a:pt x="3523" y="0"/>
                    </a:lnTo>
                    <a:lnTo>
                      <a:pt x="462" y="252"/>
                    </a:lnTo>
                    <a:lnTo>
                      <a:pt x="462" y="252"/>
                    </a:lnTo>
                    <a:lnTo>
                      <a:pt x="294" y="294"/>
                    </a:lnTo>
                    <a:lnTo>
                      <a:pt x="126" y="420"/>
                    </a:lnTo>
                    <a:lnTo>
                      <a:pt x="42" y="588"/>
                    </a:lnTo>
                    <a:lnTo>
                      <a:pt x="0" y="797"/>
                    </a:lnTo>
                    <a:lnTo>
                      <a:pt x="0" y="797"/>
                    </a:lnTo>
                    <a:lnTo>
                      <a:pt x="84" y="965"/>
                    </a:lnTo>
                    <a:lnTo>
                      <a:pt x="168" y="1133"/>
                    </a:lnTo>
                    <a:lnTo>
                      <a:pt x="336" y="1217"/>
                    </a:lnTo>
                    <a:lnTo>
                      <a:pt x="504" y="1258"/>
                    </a:lnTo>
                    <a:lnTo>
                      <a:pt x="546" y="1258"/>
                    </a:lnTo>
                    <a:lnTo>
                      <a:pt x="546" y="1258"/>
                    </a:lnTo>
                    <a:lnTo>
                      <a:pt x="3607" y="1007"/>
                    </a:lnTo>
                    <a:lnTo>
                      <a:pt x="3607" y="1007"/>
                    </a:lnTo>
                    <a:lnTo>
                      <a:pt x="3775" y="965"/>
                    </a:lnTo>
                    <a:lnTo>
                      <a:pt x="3942" y="839"/>
                    </a:lnTo>
                    <a:lnTo>
                      <a:pt x="4026" y="671"/>
                    </a:lnTo>
                    <a:lnTo>
                      <a:pt x="4068" y="462"/>
                    </a:lnTo>
                    <a:lnTo>
                      <a:pt x="4068" y="462"/>
                    </a:lnTo>
                    <a:lnTo>
                      <a:pt x="4026" y="252"/>
                    </a:lnTo>
                    <a:lnTo>
                      <a:pt x="3900" y="126"/>
                    </a:lnTo>
                    <a:lnTo>
                      <a:pt x="3733" y="42"/>
                    </a:lnTo>
                    <a:lnTo>
                      <a:pt x="3565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90" name="Google Shape;392;p17"/>
              <p:cNvSpPr/>
              <p:nvPr/>
            </p:nvSpPr>
            <p:spPr>
              <a:xfrm>
                <a:off x="7248441" y="2158407"/>
                <a:ext cx="48899" cy="70891"/>
              </a:xfrm>
              <a:custGeom>
                <a:avLst/>
                <a:gdLst/>
                <a:ahLst/>
                <a:cxnLst/>
                <a:rect l="l" t="t" r="r" b="b"/>
                <a:pathLst>
                  <a:path w="2517" h="3649" fill="none" extrusionOk="0">
                    <a:moveTo>
                      <a:pt x="504" y="1"/>
                    </a:moveTo>
                    <a:lnTo>
                      <a:pt x="504" y="1"/>
                    </a:lnTo>
                    <a:lnTo>
                      <a:pt x="378" y="1"/>
                    </a:lnTo>
                    <a:lnTo>
                      <a:pt x="252" y="42"/>
                    </a:lnTo>
                    <a:lnTo>
                      <a:pt x="252" y="42"/>
                    </a:lnTo>
                    <a:lnTo>
                      <a:pt x="85" y="210"/>
                    </a:lnTo>
                    <a:lnTo>
                      <a:pt x="43" y="378"/>
                    </a:lnTo>
                    <a:lnTo>
                      <a:pt x="1" y="588"/>
                    </a:lnTo>
                    <a:lnTo>
                      <a:pt x="85" y="755"/>
                    </a:lnTo>
                    <a:lnTo>
                      <a:pt x="85" y="755"/>
                    </a:lnTo>
                    <a:lnTo>
                      <a:pt x="840" y="2055"/>
                    </a:lnTo>
                    <a:lnTo>
                      <a:pt x="1594" y="3397"/>
                    </a:lnTo>
                    <a:lnTo>
                      <a:pt x="1594" y="3397"/>
                    </a:lnTo>
                    <a:lnTo>
                      <a:pt x="1636" y="3523"/>
                    </a:lnTo>
                    <a:lnTo>
                      <a:pt x="1762" y="3607"/>
                    </a:lnTo>
                    <a:lnTo>
                      <a:pt x="1888" y="3649"/>
                    </a:lnTo>
                    <a:lnTo>
                      <a:pt x="2014" y="3649"/>
                    </a:lnTo>
                    <a:lnTo>
                      <a:pt x="2014" y="3649"/>
                    </a:lnTo>
                    <a:lnTo>
                      <a:pt x="2140" y="3649"/>
                    </a:lnTo>
                    <a:lnTo>
                      <a:pt x="2265" y="3607"/>
                    </a:lnTo>
                    <a:lnTo>
                      <a:pt x="2265" y="3607"/>
                    </a:lnTo>
                    <a:lnTo>
                      <a:pt x="2433" y="3481"/>
                    </a:lnTo>
                    <a:lnTo>
                      <a:pt x="2517" y="3313"/>
                    </a:lnTo>
                    <a:lnTo>
                      <a:pt x="2517" y="3104"/>
                    </a:lnTo>
                    <a:lnTo>
                      <a:pt x="2475" y="2894"/>
                    </a:lnTo>
                    <a:lnTo>
                      <a:pt x="2475" y="2894"/>
                    </a:lnTo>
                    <a:lnTo>
                      <a:pt x="1720" y="1552"/>
                    </a:lnTo>
                    <a:lnTo>
                      <a:pt x="965" y="252"/>
                    </a:lnTo>
                    <a:lnTo>
                      <a:pt x="965" y="252"/>
                    </a:lnTo>
                    <a:lnTo>
                      <a:pt x="882" y="126"/>
                    </a:lnTo>
                    <a:lnTo>
                      <a:pt x="756" y="42"/>
                    </a:lnTo>
                    <a:lnTo>
                      <a:pt x="630" y="1"/>
                    </a:lnTo>
                    <a:lnTo>
                      <a:pt x="504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91" name="Google Shape;393;p17"/>
              <p:cNvSpPr/>
              <p:nvPr/>
            </p:nvSpPr>
            <p:spPr>
              <a:xfrm>
                <a:off x="6327852" y="2155143"/>
                <a:ext cx="79050" cy="24459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259" fill="none" extrusionOk="0">
                    <a:moveTo>
                      <a:pt x="504" y="1"/>
                    </a:moveTo>
                    <a:lnTo>
                      <a:pt x="504" y="1"/>
                    </a:lnTo>
                    <a:lnTo>
                      <a:pt x="336" y="43"/>
                    </a:lnTo>
                    <a:lnTo>
                      <a:pt x="168" y="127"/>
                    </a:lnTo>
                    <a:lnTo>
                      <a:pt x="42" y="294"/>
                    </a:lnTo>
                    <a:lnTo>
                      <a:pt x="0" y="462"/>
                    </a:lnTo>
                    <a:lnTo>
                      <a:pt x="0" y="462"/>
                    </a:lnTo>
                    <a:lnTo>
                      <a:pt x="42" y="672"/>
                    </a:lnTo>
                    <a:lnTo>
                      <a:pt x="126" y="840"/>
                    </a:lnTo>
                    <a:lnTo>
                      <a:pt x="294" y="965"/>
                    </a:lnTo>
                    <a:lnTo>
                      <a:pt x="462" y="1007"/>
                    </a:lnTo>
                    <a:lnTo>
                      <a:pt x="462" y="1007"/>
                    </a:lnTo>
                    <a:lnTo>
                      <a:pt x="3523" y="1259"/>
                    </a:lnTo>
                    <a:lnTo>
                      <a:pt x="3565" y="1259"/>
                    </a:lnTo>
                    <a:lnTo>
                      <a:pt x="3565" y="1259"/>
                    </a:lnTo>
                    <a:lnTo>
                      <a:pt x="3733" y="1217"/>
                    </a:lnTo>
                    <a:lnTo>
                      <a:pt x="3901" y="1091"/>
                    </a:lnTo>
                    <a:lnTo>
                      <a:pt x="4026" y="965"/>
                    </a:lnTo>
                    <a:lnTo>
                      <a:pt x="4068" y="756"/>
                    </a:lnTo>
                    <a:lnTo>
                      <a:pt x="4068" y="756"/>
                    </a:lnTo>
                    <a:lnTo>
                      <a:pt x="4026" y="588"/>
                    </a:lnTo>
                    <a:lnTo>
                      <a:pt x="3942" y="420"/>
                    </a:lnTo>
                    <a:lnTo>
                      <a:pt x="3775" y="294"/>
                    </a:lnTo>
                    <a:lnTo>
                      <a:pt x="3607" y="210"/>
                    </a:lnTo>
                    <a:lnTo>
                      <a:pt x="3607" y="210"/>
                    </a:lnTo>
                    <a:lnTo>
                      <a:pt x="546" y="1"/>
                    </a:lnTo>
                    <a:lnTo>
                      <a:pt x="546" y="1"/>
                    </a:lnTo>
                    <a:lnTo>
                      <a:pt x="504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92" name="Google Shape;394;p17"/>
              <p:cNvSpPr/>
              <p:nvPr/>
            </p:nvSpPr>
            <p:spPr>
              <a:xfrm>
                <a:off x="5142492" y="2151083"/>
                <a:ext cx="79031" cy="24459"/>
              </a:xfrm>
              <a:custGeom>
                <a:avLst/>
                <a:gdLst/>
                <a:ahLst/>
                <a:cxnLst/>
                <a:rect l="l" t="t" r="r" b="b"/>
                <a:pathLst>
                  <a:path w="4068" h="1259" fill="none" extrusionOk="0">
                    <a:moveTo>
                      <a:pt x="3565" y="0"/>
                    </a:moveTo>
                    <a:lnTo>
                      <a:pt x="3565" y="0"/>
                    </a:lnTo>
                    <a:lnTo>
                      <a:pt x="3523" y="42"/>
                    </a:lnTo>
                    <a:lnTo>
                      <a:pt x="3523" y="42"/>
                    </a:lnTo>
                    <a:lnTo>
                      <a:pt x="503" y="210"/>
                    </a:lnTo>
                    <a:lnTo>
                      <a:pt x="503" y="210"/>
                    </a:lnTo>
                    <a:lnTo>
                      <a:pt x="294" y="294"/>
                    </a:lnTo>
                    <a:lnTo>
                      <a:pt x="126" y="419"/>
                    </a:lnTo>
                    <a:lnTo>
                      <a:pt x="42" y="587"/>
                    </a:lnTo>
                    <a:lnTo>
                      <a:pt x="0" y="755"/>
                    </a:lnTo>
                    <a:lnTo>
                      <a:pt x="0" y="755"/>
                    </a:lnTo>
                    <a:lnTo>
                      <a:pt x="84" y="965"/>
                    </a:lnTo>
                    <a:lnTo>
                      <a:pt x="168" y="1090"/>
                    </a:lnTo>
                    <a:lnTo>
                      <a:pt x="336" y="1216"/>
                    </a:lnTo>
                    <a:lnTo>
                      <a:pt x="503" y="1258"/>
                    </a:lnTo>
                    <a:lnTo>
                      <a:pt x="545" y="1258"/>
                    </a:lnTo>
                    <a:lnTo>
                      <a:pt x="545" y="1258"/>
                    </a:lnTo>
                    <a:lnTo>
                      <a:pt x="3606" y="1049"/>
                    </a:lnTo>
                    <a:lnTo>
                      <a:pt x="3606" y="1049"/>
                    </a:lnTo>
                    <a:lnTo>
                      <a:pt x="3774" y="965"/>
                    </a:lnTo>
                    <a:lnTo>
                      <a:pt x="3942" y="881"/>
                    </a:lnTo>
                    <a:lnTo>
                      <a:pt x="4068" y="713"/>
                    </a:lnTo>
                    <a:lnTo>
                      <a:pt x="4068" y="503"/>
                    </a:lnTo>
                    <a:lnTo>
                      <a:pt x="4068" y="503"/>
                    </a:lnTo>
                    <a:lnTo>
                      <a:pt x="4026" y="294"/>
                    </a:lnTo>
                    <a:lnTo>
                      <a:pt x="3900" y="168"/>
                    </a:lnTo>
                    <a:lnTo>
                      <a:pt x="3774" y="42"/>
                    </a:lnTo>
                    <a:lnTo>
                      <a:pt x="3565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93" name="Google Shape;395;p17"/>
              <p:cNvSpPr/>
              <p:nvPr/>
            </p:nvSpPr>
            <p:spPr>
              <a:xfrm>
                <a:off x="6209716" y="2147819"/>
                <a:ext cx="79050" cy="22827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175" fill="none" extrusionOk="0">
                    <a:moveTo>
                      <a:pt x="504" y="0"/>
                    </a:moveTo>
                    <a:lnTo>
                      <a:pt x="504" y="0"/>
                    </a:lnTo>
                    <a:lnTo>
                      <a:pt x="294" y="0"/>
                    </a:lnTo>
                    <a:lnTo>
                      <a:pt x="127" y="126"/>
                    </a:lnTo>
                    <a:lnTo>
                      <a:pt x="43" y="252"/>
                    </a:lnTo>
                    <a:lnTo>
                      <a:pt x="1" y="462"/>
                    </a:lnTo>
                    <a:lnTo>
                      <a:pt x="1" y="462"/>
                    </a:lnTo>
                    <a:lnTo>
                      <a:pt x="1" y="671"/>
                    </a:lnTo>
                    <a:lnTo>
                      <a:pt x="127" y="839"/>
                    </a:lnTo>
                    <a:lnTo>
                      <a:pt x="252" y="965"/>
                    </a:lnTo>
                    <a:lnTo>
                      <a:pt x="462" y="1007"/>
                    </a:lnTo>
                    <a:lnTo>
                      <a:pt x="462" y="1007"/>
                    </a:lnTo>
                    <a:lnTo>
                      <a:pt x="3523" y="1175"/>
                    </a:lnTo>
                    <a:lnTo>
                      <a:pt x="3523" y="1175"/>
                    </a:lnTo>
                    <a:lnTo>
                      <a:pt x="3523" y="1175"/>
                    </a:lnTo>
                    <a:lnTo>
                      <a:pt x="3733" y="1133"/>
                    </a:lnTo>
                    <a:lnTo>
                      <a:pt x="3901" y="1049"/>
                    </a:lnTo>
                    <a:lnTo>
                      <a:pt x="3985" y="881"/>
                    </a:lnTo>
                    <a:lnTo>
                      <a:pt x="4069" y="713"/>
                    </a:lnTo>
                    <a:lnTo>
                      <a:pt x="4069" y="713"/>
                    </a:lnTo>
                    <a:lnTo>
                      <a:pt x="4027" y="504"/>
                    </a:lnTo>
                    <a:lnTo>
                      <a:pt x="3943" y="336"/>
                    </a:lnTo>
                    <a:lnTo>
                      <a:pt x="3775" y="210"/>
                    </a:lnTo>
                    <a:lnTo>
                      <a:pt x="3565" y="168"/>
                    </a:lnTo>
                    <a:lnTo>
                      <a:pt x="3565" y="168"/>
                    </a:lnTo>
                    <a:lnTo>
                      <a:pt x="504" y="0"/>
                    </a:lnTo>
                    <a:lnTo>
                      <a:pt x="504" y="0"/>
                    </a:lnTo>
                    <a:lnTo>
                      <a:pt x="504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94" name="Google Shape;396;p17"/>
              <p:cNvSpPr/>
              <p:nvPr/>
            </p:nvSpPr>
            <p:spPr>
              <a:xfrm>
                <a:off x="5261424" y="2144556"/>
                <a:ext cx="78235" cy="22827"/>
              </a:xfrm>
              <a:custGeom>
                <a:avLst/>
                <a:gdLst/>
                <a:ahLst/>
                <a:cxnLst/>
                <a:rect l="l" t="t" r="r" b="b"/>
                <a:pathLst>
                  <a:path w="4027" h="1175" fill="none" extrusionOk="0">
                    <a:moveTo>
                      <a:pt x="3565" y="1"/>
                    </a:moveTo>
                    <a:lnTo>
                      <a:pt x="3565" y="1"/>
                    </a:lnTo>
                    <a:lnTo>
                      <a:pt x="3523" y="1"/>
                    </a:lnTo>
                    <a:lnTo>
                      <a:pt x="3523" y="1"/>
                    </a:lnTo>
                    <a:lnTo>
                      <a:pt x="462" y="168"/>
                    </a:lnTo>
                    <a:lnTo>
                      <a:pt x="462" y="168"/>
                    </a:lnTo>
                    <a:lnTo>
                      <a:pt x="252" y="210"/>
                    </a:lnTo>
                    <a:lnTo>
                      <a:pt x="126" y="336"/>
                    </a:lnTo>
                    <a:lnTo>
                      <a:pt x="1" y="504"/>
                    </a:lnTo>
                    <a:lnTo>
                      <a:pt x="1" y="714"/>
                    </a:lnTo>
                    <a:lnTo>
                      <a:pt x="1" y="714"/>
                    </a:lnTo>
                    <a:lnTo>
                      <a:pt x="43" y="881"/>
                    </a:lnTo>
                    <a:lnTo>
                      <a:pt x="126" y="1049"/>
                    </a:lnTo>
                    <a:lnTo>
                      <a:pt x="294" y="1133"/>
                    </a:lnTo>
                    <a:lnTo>
                      <a:pt x="504" y="1175"/>
                    </a:lnTo>
                    <a:lnTo>
                      <a:pt x="504" y="1175"/>
                    </a:lnTo>
                    <a:lnTo>
                      <a:pt x="504" y="1175"/>
                    </a:lnTo>
                    <a:lnTo>
                      <a:pt x="3565" y="1007"/>
                    </a:lnTo>
                    <a:lnTo>
                      <a:pt x="3565" y="1007"/>
                    </a:lnTo>
                    <a:lnTo>
                      <a:pt x="3775" y="965"/>
                    </a:lnTo>
                    <a:lnTo>
                      <a:pt x="3901" y="839"/>
                    </a:lnTo>
                    <a:lnTo>
                      <a:pt x="4026" y="672"/>
                    </a:lnTo>
                    <a:lnTo>
                      <a:pt x="4026" y="504"/>
                    </a:lnTo>
                    <a:lnTo>
                      <a:pt x="4026" y="504"/>
                    </a:lnTo>
                    <a:lnTo>
                      <a:pt x="3985" y="294"/>
                    </a:lnTo>
                    <a:lnTo>
                      <a:pt x="3901" y="126"/>
                    </a:lnTo>
                    <a:lnTo>
                      <a:pt x="3733" y="43"/>
                    </a:lnTo>
                    <a:lnTo>
                      <a:pt x="3565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95" name="Google Shape;397;p17"/>
              <p:cNvSpPr/>
              <p:nvPr/>
            </p:nvSpPr>
            <p:spPr>
              <a:xfrm>
                <a:off x="6090784" y="2141292"/>
                <a:ext cx="79031" cy="22847"/>
              </a:xfrm>
              <a:custGeom>
                <a:avLst/>
                <a:gdLst/>
                <a:ahLst/>
                <a:cxnLst/>
                <a:rect l="l" t="t" r="r" b="b"/>
                <a:pathLst>
                  <a:path w="4068" h="1176" fill="none" extrusionOk="0">
                    <a:moveTo>
                      <a:pt x="503" y="1"/>
                    </a:moveTo>
                    <a:lnTo>
                      <a:pt x="503" y="1"/>
                    </a:lnTo>
                    <a:lnTo>
                      <a:pt x="336" y="43"/>
                    </a:lnTo>
                    <a:lnTo>
                      <a:pt x="168" y="169"/>
                    </a:lnTo>
                    <a:lnTo>
                      <a:pt x="42" y="294"/>
                    </a:lnTo>
                    <a:lnTo>
                      <a:pt x="0" y="504"/>
                    </a:lnTo>
                    <a:lnTo>
                      <a:pt x="0" y="504"/>
                    </a:lnTo>
                    <a:lnTo>
                      <a:pt x="42" y="714"/>
                    </a:lnTo>
                    <a:lnTo>
                      <a:pt x="126" y="840"/>
                    </a:lnTo>
                    <a:lnTo>
                      <a:pt x="294" y="965"/>
                    </a:lnTo>
                    <a:lnTo>
                      <a:pt x="503" y="1007"/>
                    </a:lnTo>
                    <a:lnTo>
                      <a:pt x="503" y="1007"/>
                    </a:lnTo>
                    <a:lnTo>
                      <a:pt x="3523" y="1175"/>
                    </a:lnTo>
                    <a:lnTo>
                      <a:pt x="3565" y="1175"/>
                    </a:lnTo>
                    <a:lnTo>
                      <a:pt x="3565" y="1175"/>
                    </a:lnTo>
                    <a:lnTo>
                      <a:pt x="3774" y="1133"/>
                    </a:lnTo>
                    <a:lnTo>
                      <a:pt x="3900" y="1049"/>
                    </a:lnTo>
                    <a:lnTo>
                      <a:pt x="4026" y="882"/>
                    </a:lnTo>
                    <a:lnTo>
                      <a:pt x="4068" y="672"/>
                    </a:lnTo>
                    <a:lnTo>
                      <a:pt x="4068" y="672"/>
                    </a:lnTo>
                    <a:lnTo>
                      <a:pt x="4026" y="504"/>
                    </a:lnTo>
                    <a:lnTo>
                      <a:pt x="3942" y="336"/>
                    </a:lnTo>
                    <a:lnTo>
                      <a:pt x="3774" y="211"/>
                    </a:lnTo>
                    <a:lnTo>
                      <a:pt x="3607" y="169"/>
                    </a:lnTo>
                    <a:lnTo>
                      <a:pt x="3607" y="169"/>
                    </a:lnTo>
                    <a:lnTo>
                      <a:pt x="545" y="1"/>
                    </a:lnTo>
                    <a:lnTo>
                      <a:pt x="545" y="1"/>
                    </a:lnTo>
                    <a:lnTo>
                      <a:pt x="503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96" name="Google Shape;398;p17"/>
              <p:cNvSpPr/>
              <p:nvPr/>
            </p:nvSpPr>
            <p:spPr>
              <a:xfrm>
                <a:off x="5379560" y="2139679"/>
                <a:ext cx="79050" cy="22011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133" fill="none" extrusionOk="0">
                    <a:moveTo>
                      <a:pt x="3565" y="0"/>
                    </a:moveTo>
                    <a:lnTo>
                      <a:pt x="3565" y="0"/>
                    </a:lnTo>
                    <a:lnTo>
                      <a:pt x="3523" y="0"/>
                    </a:lnTo>
                    <a:lnTo>
                      <a:pt x="3523" y="0"/>
                    </a:lnTo>
                    <a:lnTo>
                      <a:pt x="462" y="126"/>
                    </a:lnTo>
                    <a:lnTo>
                      <a:pt x="462" y="126"/>
                    </a:lnTo>
                    <a:lnTo>
                      <a:pt x="294" y="168"/>
                    </a:lnTo>
                    <a:lnTo>
                      <a:pt x="126" y="294"/>
                    </a:lnTo>
                    <a:lnTo>
                      <a:pt x="42" y="461"/>
                    </a:lnTo>
                    <a:lnTo>
                      <a:pt x="0" y="629"/>
                    </a:lnTo>
                    <a:lnTo>
                      <a:pt x="0" y="629"/>
                    </a:lnTo>
                    <a:lnTo>
                      <a:pt x="42" y="839"/>
                    </a:lnTo>
                    <a:lnTo>
                      <a:pt x="168" y="1006"/>
                    </a:lnTo>
                    <a:lnTo>
                      <a:pt x="294" y="1090"/>
                    </a:lnTo>
                    <a:lnTo>
                      <a:pt x="504" y="1132"/>
                    </a:lnTo>
                    <a:lnTo>
                      <a:pt x="545" y="1132"/>
                    </a:lnTo>
                    <a:lnTo>
                      <a:pt x="545" y="1132"/>
                    </a:lnTo>
                    <a:lnTo>
                      <a:pt x="3565" y="1006"/>
                    </a:lnTo>
                    <a:lnTo>
                      <a:pt x="3565" y="1006"/>
                    </a:lnTo>
                    <a:lnTo>
                      <a:pt x="3775" y="965"/>
                    </a:lnTo>
                    <a:lnTo>
                      <a:pt x="3942" y="839"/>
                    </a:lnTo>
                    <a:lnTo>
                      <a:pt x="4026" y="671"/>
                    </a:lnTo>
                    <a:lnTo>
                      <a:pt x="4068" y="461"/>
                    </a:lnTo>
                    <a:lnTo>
                      <a:pt x="4068" y="461"/>
                    </a:lnTo>
                    <a:lnTo>
                      <a:pt x="4026" y="294"/>
                    </a:lnTo>
                    <a:lnTo>
                      <a:pt x="3900" y="126"/>
                    </a:lnTo>
                    <a:lnTo>
                      <a:pt x="3733" y="42"/>
                    </a:lnTo>
                    <a:lnTo>
                      <a:pt x="3565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97" name="Google Shape;399;p17"/>
              <p:cNvSpPr/>
              <p:nvPr/>
            </p:nvSpPr>
            <p:spPr>
              <a:xfrm>
                <a:off x="5971832" y="2137232"/>
                <a:ext cx="79866" cy="22011"/>
              </a:xfrm>
              <a:custGeom>
                <a:avLst/>
                <a:gdLst/>
                <a:ahLst/>
                <a:cxnLst/>
                <a:rect l="l" t="t" r="r" b="b"/>
                <a:pathLst>
                  <a:path w="4111" h="1133" fill="none" extrusionOk="0">
                    <a:moveTo>
                      <a:pt x="546" y="0"/>
                    </a:moveTo>
                    <a:lnTo>
                      <a:pt x="546" y="0"/>
                    </a:lnTo>
                    <a:lnTo>
                      <a:pt x="336" y="42"/>
                    </a:lnTo>
                    <a:lnTo>
                      <a:pt x="168" y="126"/>
                    </a:lnTo>
                    <a:lnTo>
                      <a:pt x="84" y="294"/>
                    </a:lnTo>
                    <a:lnTo>
                      <a:pt x="1" y="503"/>
                    </a:lnTo>
                    <a:lnTo>
                      <a:pt x="1" y="503"/>
                    </a:lnTo>
                    <a:lnTo>
                      <a:pt x="43" y="671"/>
                    </a:lnTo>
                    <a:lnTo>
                      <a:pt x="168" y="839"/>
                    </a:lnTo>
                    <a:lnTo>
                      <a:pt x="336" y="965"/>
                    </a:lnTo>
                    <a:lnTo>
                      <a:pt x="504" y="1007"/>
                    </a:lnTo>
                    <a:lnTo>
                      <a:pt x="504" y="1007"/>
                    </a:lnTo>
                    <a:lnTo>
                      <a:pt x="3565" y="1132"/>
                    </a:lnTo>
                    <a:lnTo>
                      <a:pt x="3565" y="1132"/>
                    </a:lnTo>
                    <a:lnTo>
                      <a:pt x="3565" y="1132"/>
                    </a:lnTo>
                    <a:lnTo>
                      <a:pt x="3775" y="1091"/>
                    </a:lnTo>
                    <a:lnTo>
                      <a:pt x="3943" y="965"/>
                    </a:lnTo>
                    <a:lnTo>
                      <a:pt x="4026" y="797"/>
                    </a:lnTo>
                    <a:lnTo>
                      <a:pt x="4110" y="629"/>
                    </a:lnTo>
                    <a:lnTo>
                      <a:pt x="4110" y="629"/>
                    </a:lnTo>
                    <a:lnTo>
                      <a:pt x="4068" y="420"/>
                    </a:lnTo>
                    <a:lnTo>
                      <a:pt x="3943" y="252"/>
                    </a:lnTo>
                    <a:lnTo>
                      <a:pt x="3817" y="126"/>
                    </a:lnTo>
                    <a:lnTo>
                      <a:pt x="3607" y="84"/>
                    </a:lnTo>
                    <a:lnTo>
                      <a:pt x="3607" y="84"/>
                    </a:lnTo>
                    <a:lnTo>
                      <a:pt x="546" y="0"/>
                    </a:lnTo>
                    <a:lnTo>
                      <a:pt x="546" y="0"/>
                    </a:lnTo>
                    <a:lnTo>
                      <a:pt x="546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98" name="Google Shape;400;p17"/>
              <p:cNvSpPr/>
              <p:nvPr/>
            </p:nvSpPr>
            <p:spPr>
              <a:xfrm>
                <a:off x="5497677" y="2135600"/>
                <a:ext cx="79050" cy="22011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133" fill="none" extrusionOk="0">
                    <a:moveTo>
                      <a:pt x="3566" y="0"/>
                    </a:moveTo>
                    <a:lnTo>
                      <a:pt x="3566" y="0"/>
                    </a:lnTo>
                    <a:lnTo>
                      <a:pt x="3566" y="0"/>
                    </a:lnTo>
                    <a:lnTo>
                      <a:pt x="3566" y="0"/>
                    </a:lnTo>
                    <a:lnTo>
                      <a:pt x="504" y="84"/>
                    </a:lnTo>
                    <a:lnTo>
                      <a:pt x="504" y="84"/>
                    </a:lnTo>
                    <a:lnTo>
                      <a:pt x="295" y="126"/>
                    </a:lnTo>
                    <a:lnTo>
                      <a:pt x="169" y="252"/>
                    </a:lnTo>
                    <a:lnTo>
                      <a:pt x="43" y="420"/>
                    </a:lnTo>
                    <a:lnTo>
                      <a:pt x="1" y="629"/>
                    </a:lnTo>
                    <a:lnTo>
                      <a:pt x="1" y="629"/>
                    </a:lnTo>
                    <a:lnTo>
                      <a:pt x="43" y="797"/>
                    </a:lnTo>
                    <a:lnTo>
                      <a:pt x="169" y="965"/>
                    </a:lnTo>
                    <a:lnTo>
                      <a:pt x="336" y="1091"/>
                    </a:lnTo>
                    <a:lnTo>
                      <a:pt x="504" y="1133"/>
                    </a:lnTo>
                    <a:lnTo>
                      <a:pt x="546" y="1133"/>
                    </a:lnTo>
                    <a:lnTo>
                      <a:pt x="546" y="1133"/>
                    </a:lnTo>
                    <a:lnTo>
                      <a:pt x="3566" y="1049"/>
                    </a:lnTo>
                    <a:lnTo>
                      <a:pt x="3566" y="1049"/>
                    </a:lnTo>
                    <a:lnTo>
                      <a:pt x="3775" y="1007"/>
                    </a:lnTo>
                    <a:lnTo>
                      <a:pt x="3943" y="881"/>
                    </a:lnTo>
                    <a:lnTo>
                      <a:pt x="4027" y="713"/>
                    </a:lnTo>
                    <a:lnTo>
                      <a:pt x="4069" y="504"/>
                    </a:lnTo>
                    <a:lnTo>
                      <a:pt x="4069" y="504"/>
                    </a:lnTo>
                    <a:lnTo>
                      <a:pt x="4027" y="336"/>
                    </a:lnTo>
                    <a:lnTo>
                      <a:pt x="3943" y="168"/>
                    </a:lnTo>
                    <a:lnTo>
                      <a:pt x="3775" y="42"/>
                    </a:lnTo>
                    <a:lnTo>
                      <a:pt x="3566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99" name="Google Shape;401;p17"/>
              <p:cNvSpPr/>
              <p:nvPr/>
            </p:nvSpPr>
            <p:spPr>
              <a:xfrm>
                <a:off x="5853696" y="2134784"/>
                <a:ext cx="79050" cy="20379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049" fill="none" extrusionOk="0">
                    <a:moveTo>
                      <a:pt x="504" y="0"/>
                    </a:moveTo>
                    <a:lnTo>
                      <a:pt x="504" y="0"/>
                    </a:lnTo>
                    <a:lnTo>
                      <a:pt x="294" y="42"/>
                    </a:lnTo>
                    <a:lnTo>
                      <a:pt x="169" y="126"/>
                    </a:lnTo>
                    <a:lnTo>
                      <a:pt x="43" y="294"/>
                    </a:lnTo>
                    <a:lnTo>
                      <a:pt x="1" y="504"/>
                    </a:lnTo>
                    <a:lnTo>
                      <a:pt x="1" y="504"/>
                    </a:lnTo>
                    <a:lnTo>
                      <a:pt x="43" y="671"/>
                    </a:lnTo>
                    <a:lnTo>
                      <a:pt x="127" y="839"/>
                    </a:lnTo>
                    <a:lnTo>
                      <a:pt x="294" y="965"/>
                    </a:lnTo>
                    <a:lnTo>
                      <a:pt x="504" y="1007"/>
                    </a:lnTo>
                    <a:lnTo>
                      <a:pt x="504" y="1007"/>
                    </a:lnTo>
                    <a:lnTo>
                      <a:pt x="3565" y="1049"/>
                    </a:lnTo>
                    <a:lnTo>
                      <a:pt x="3565" y="1049"/>
                    </a:lnTo>
                    <a:lnTo>
                      <a:pt x="3565" y="1049"/>
                    </a:lnTo>
                    <a:lnTo>
                      <a:pt x="3733" y="1007"/>
                    </a:lnTo>
                    <a:lnTo>
                      <a:pt x="3901" y="923"/>
                    </a:lnTo>
                    <a:lnTo>
                      <a:pt x="4027" y="755"/>
                    </a:lnTo>
                    <a:lnTo>
                      <a:pt x="4069" y="546"/>
                    </a:lnTo>
                    <a:lnTo>
                      <a:pt x="4069" y="546"/>
                    </a:lnTo>
                    <a:lnTo>
                      <a:pt x="4027" y="378"/>
                    </a:lnTo>
                    <a:lnTo>
                      <a:pt x="3943" y="210"/>
                    </a:lnTo>
                    <a:lnTo>
                      <a:pt x="3775" y="84"/>
                    </a:lnTo>
                    <a:lnTo>
                      <a:pt x="3565" y="42"/>
                    </a:lnTo>
                    <a:lnTo>
                      <a:pt x="3565" y="42"/>
                    </a:lnTo>
                    <a:lnTo>
                      <a:pt x="504" y="0"/>
                    </a:lnTo>
                    <a:lnTo>
                      <a:pt x="504" y="0"/>
                    </a:lnTo>
                    <a:lnTo>
                      <a:pt x="504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00" name="Google Shape;402;p17"/>
              <p:cNvSpPr/>
              <p:nvPr/>
            </p:nvSpPr>
            <p:spPr>
              <a:xfrm>
                <a:off x="5616628" y="2133968"/>
                <a:ext cx="79050" cy="20379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049" fill="none" extrusionOk="0">
                    <a:moveTo>
                      <a:pt x="3565" y="0"/>
                    </a:moveTo>
                    <a:lnTo>
                      <a:pt x="3565" y="0"/>
                    </a:lnTo>
                    <a:lnTo>
                      <a:pt x="3565" y="0"/>
                    </a:lnTo>
                    <a:lnTo>
                      <a:pt x="504" y="42"/>
                    </a:lnTo>
                    <a:lnTo>
                      <a:pt x="504" y="42"/>
                    </a:lnTo>
                    <a:lnTo>
                      <a:pt x="294" y="84"/>
                    </a:lnTo>
                    <a:lnTo>
                      <a:pt x="126" y="210"/>
                    </a:lnTo>
                    <a:lnTo>
                      <a:pt x="43" y="378"/>
                    </a:lnTo>
                    <a:lnTo>
                      <a:pt x="1" y="546"/>
                    </a:lnTo>
                    <a:lnTo>
                      <a:pt x="1" y="546"/>
                    </a:lnTo>
                    <a:lnTo>
                      <a:pt x="43" y="755"/>
                    </a:lnTo>
                    <a:lnTo>
                      <a:pt x="126" y="923"/>
                    </a:lnTo>
                    <a:lnTo>
                      <a:pt x="294" y="1007"/>
                    </a:lnTo>
                    <a:lnTo>
                      <a:pt x="504" y="1049"/>
                    </a:lnTo>
                    <a:lnTo>
                      <a:pt x="504" y="1049"/>
                    </a:lnTo>
                    <a:lnTo>
                      <a:pt x="504" y="1049"/>
                    </a:lnTo>
                    <a:lnTo>
                      <a:pt x="3565" y="1007"/>
                    </a:lnTo>
                    <a:lnTo>
                      <a:pt x="3565" y="1007"/>
                    </a:lnTo>
                    <a:lnTo>
                      <a:pt x="3733" y="965"/>
                    </a:lnTo>
                    <a:lnTo>
                      <a:pt x="3901" y="881"/>
                    </a:lnTo>
                    <a:lnTo>
                      <a:pt x="4026" y="713"/>
                    </a:lnTo>
                    <a:lnTo>
                      <a:pt x="4068" y="504"/>
                    </a:lnTo>
                    <a:lnTo>
                      <a:pt x="4068" y="504"/>
                    </a:lnTo>
                    <a:lnTo>
                      <a:pt x="4026" y="294"/>
                    </a:lnTo>
                    <a:lnTo>
                      <a:pt x="3901" y="168"/>
                    </a:lnTo>
                    <a:lnTo>
                      <a:pt x="3733" y="42"/>
                    </a:lnTo>
                    <a:lnTo>
                      <a:pt x="3565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01" name="Google Shape;403;p17"/>
              <p:cNvSpPr/>
              <p:nvPr/>
            </p:nvSpPr>
            <p:spPr>
              <a:xfrm>
                <a:off x="5734764" y="2133968"/>
                <a:ext cx="79050" cy="19563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007" fill="none" extrusionOk="0">
                    <a:moveTo>
                      <a:pt x="839" y="0"/>
                    </a:moveTo>
                    <a:lnTo>
                      <a:pt x="504" y="0"/>
                    </a:lnTo>
                    <a:lnTo>
                      <a:pt x="504" y="0"/>
                    </a:lnTo>
                    <a:lnTo>
                      <a:pt x="336" y="42"/>
                    </a:lnTo>
                    <a:lnTo>
                      <a:pt x="168" y="126"/>
                    </a:lnTo>
                    <a:lnTo>
                      <a:pt x="42" y="294"/>
                    </a:lnTo>
                    <a:lnTo>
                      <a:pt x="0" y="504"/>
                    </a:lnTo>
                    <a:lnTo>
                      <a:pt x="0" y="504"/>
                    </a:lnTo>
                    <a:lnTo>
                      <a:pt x="42" y="713"/>
                    </a:lnTo>
                    <a:lnTo>
                      <a:pt x="168" y="839"/>
                    </a:lnTo>
                    <a:lnTo>
                      <a:pt x="336" y="965"/>
                    </a:lnTo>
                    <a:lnTo>
                      <a:pt x="504" y="1007"/>
                    </a:lnTo>
                    <a:lnTo>
                      <a:pt x="839" y="1007"/>
                    </a:lnTo>
                    <a:lnTo>
                      <a:pt x="839" y="1007"/>
                    </a:lnTo>
                    <a:lnTo>
                      <a:pt x="3565" y="1007"/>
                    </a:lnTo>
                    <a:lnTo>
                      <a:pt x="3565" y="1007"/>
                    </a:lnTo>
                    <a:lnTo>
                      <a:pt x="3565" y="1007"/>
                    </a:lnTo>
                    <a:lnTo>
                      <a:pt x="3775" y="965"/>
                    </a:lnTo>
                    <a:lnTo>
                      <a:pt x="3942" y="881"/>
                    </a:lnTo>
                    <a:lnTo>
                      <a:pt x="4026" y="713"/>
                    </a:lnTo>
                    <a:lnTo>
                      <a:pt x="4068" y="504"/>
                    </a:lnTo>
                    <a:lnTo>
                      <a:pt x="4068" y="504"/>
                    </a:lnTo>
                    <a:lnTo>
                      <a:pt x="4026" y="294"/>
                    </a:lnTo>
                    <a:lnTo>
                      <a:pt x="3942" y="168"/>
                    </a:lnTo>
                    <a:lnTo>
                      <a:pt x="3775" y="42"/>
                    </a:lnTo>
                    <a:lnTo>
                      <a:pt x="3565" y="0"/>
                    </a:lnTo>
                    <a:lnTo>
                      <a:pt x="3565" y="0"/>
                    </a:lnTo>
                    <a:lnTo>
                      <a:pt x="839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02" name="Google Shape;404;p17"/>
              <p:cNvSpPr/>
              <p:nvPr/>
            </p:nvSpPr>
            <p:spPr>
              <a:xfrm>
                <a:off x="1923646" y="2096493"/>
                <a:ext cx="20399" cy="79050"/>
              </a:xfrm>
              <a:custGeom>
                <a:avLst/>
                <a:gdLst/>
                <a:ahLst/>
                <a:cxnLst/>
                <a:rect l="l" t="t" r="r" b="b"/>
                <a:pathLst>
                  <a:path w="1050" h="4069" fill="none" extrusionOk="0">
                    <a:moveTo>
                      <a:pt x="504" y="0"/>
                    </a:moveTo>
                    <a:lnTo>
                      <a:pt x="504" y="0"/>
                    </a:lnTo>
                    <a:lnTo>
                      <a:pt x="336" y="42"/>
                    </a:lnTo>
                    <a:lnTo>
                      <a:pt x="169" y="168"/>
                    </a:lnTo>
                    <a:lnTo>
                      <a:pt x="43" y="336"/>
                    </a:lnTo>
                    <a:lnTo>
                      <a:pt x="1" y="504"/>
                    </a:lnTo>
                    <a:lnTo>
                      <a:pt x="1" y="3565"/>
                    </a:lnTo>
                    <a:lnTo>
                      <a:pt x="1" y="3565"/>
                    </a:lnTo>
                    <a:lnTo>
                      <a:pt x="43" y="3775"/>
                    </a:lnTo>
                    <a:lnTo>
                      <a:pt x="169" y="3942"/>
                    </a:lnTo>
                    <a:lnTo>
                      <a:pt x="336" y="4026"/>
                    </a:lnTo>
                    <a:lnTo>
                      <a:pt x="504" y="4068"/>
                    </a:lnTo>
                    <a:lnTo>
                      <a:pt x="504" y="4068"/>
                    </a:lnTo>
                    <a:lnTo>
                      <a:pt x="714" y="4026"/>
                    </a:lnTo>
                    <a:lnTo>
                      <a:pt x="882" y="3942"/>
                    </a:lnTo>
                    <a:lnTo>
                      <a:pt x="1007" y="3775"/>
                    </a:lnTo>
                    <a:lnTo>
                      <a:pt x="1049" y="3565"/>
                    </a:lnTo>
                    <a:lnTo>
                      <a:pt x="1049" y="504"/>
                    </a:lnTo>
                    <a:lnTo>
                      <a:pt x="1049" y="504"/>
                    </a:lnTo>
                    <a:lnTo>
                      <a:pt x="1007" y="336"/>
                    </a:lnTo>
                    <a:lnTo>
                      <a:pt x="882" y="168"/>
                    </a:lnTo>
                    <a:lnTo>
                      <a:pt x="714" y="42"/>
                    </a:lnTo>
                    <a:lnTo>
                      <a:pt x="504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03" name="Google Shape;405;p17"/>
              <p:cNvSpPr/>
              <p:nvPr/>
            </p:nvSpPr>
            <p:spPr>
              <a:xfrm>
                <a:off x="7184895" y="2058202"/>
                <a:ext cx="52163" cy="69259"/>
              </a:xfrm>
              <a:custGeom>
                <a:avLst/>
                <a:gdLst/>
                <a:ahLst/>
                <a:cxnLst/>
                <a:rect l="l" t="t" r="r" b="b"/>
                <a:pathLst>
                  <a:path w="2685" h="3565" fill="none" extrusionOk="0">
                    <a:moveTo>
                      <a:pt x="504" y="0"/>
                    </a:moveTo>
                    <a:lnTo>
                      <a:pt x="504" y="0"/>
                    </a:lnTo>
                    <a:lnTo>
                      <a:pt x="336" y="42"/>
                    </a:lnTo>
                    <a:lnTo>
                      <a:pt x="211" y="84"/>
                    </a:lnTo>
                    <a:lnTo>
                      <a:pt x="211" y="84"/>
                    </a:lnTo>
                    <a:lnTo>
                      <a:pt x="85" y="252"/>
                    </a:lnTo>
                    <a:lnTo>
                      <a:pt x="1" y="420"/>
                    </a:lnTo>
                    <a:lnTo>
                      <a:pt x="1" y="630"/>
                    </a:lnTo>
                    <a:lnTo>
                      <a:pt x="85" y="797"/>
                    </a:lnTo>
                    <a:lnTo>
                      <a:pt x="85" y="797"/>
                    </a:lnTo>
                    <a:lnTo>
                      <a:pt x="923" y="2055"/>
                    </a:lnTo>
                    <a:lnTo>
                      <a:pt x="1762" y="3313"/>
                    </a:lnTo>
                    <a:lnTo>
                      <a:pt x="1762" y="3313"/>
                    </a:lnTo>
                    <a:lnTo>
                      <a:pt x="1846" y="3439"/>
                    </a:lnTo>
                    <a:lnTo>
                      <a:pt x="1930" y="3523"/>
                    </a:lnTo>
                    <a:lnTo>
                      <a:pt x="2056" y="3565"/>
                    </a:lnTo>
                    <a:lnTo>
                      <a:pt x="2182" y="3565"/>
                    </a:lnTo>
                    <a:lnTo>
                      <a:pt x="2182" y="3565"/>
                    </a:lnTo>
                    <a:lnTo>
                      <a:pt x="2307" y="3565"/>
                    </a:lnTo>
                    <a:lnTo>
                      <a:pt x="2475" y="3481"/>
                    </a:lnTo>
                    <a:lnTo>
                      <a:pt x="2475" y="3481"/>
                    </a:lnTo>
                    <a:lnTo>
                      <a:pt x="2601" y="3355"/>
                    </a:lnTo>
                    <a:lnTo>
                      <a:pt x="2685" y="3188"/>
                    </a:lnTo>
                    <a:lnTo>
                      <a:pt x="2685" y="2978"/>
                    </a:lnTo>
                    <a:lnTo>
                      <a:pt x="2601" y="2768"/>
                    </a:lnTo>
                    <a:lnTo>
                      <a:pt x="2601" y="2768"/>
                    </a:lnTo>
                    <a:lnTo>
                      <a:pt x="1762" y="1510"/>
                    </a:lnTo>
                    <a:lnTo>
                      <a:pt x="923" y="210"/>
                    </a:lnTo>
                    <a:lnTo>
                      <a:pt x="923" y="210"/>
                    </a:lnTo>
                    <a:lnTo>
                      <a:pt x="840" y="126"/>
                    </a:lnTo>
                    <a:lnTo>
                      <a:pt x="714" y="84"/>
                    </a:lnTo>
                    <a:lnTo>
                      <a:pt x="630" y="42"/>
                    </a:lnTo>
                    <a:lnTo>
                      <a:pt x="504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04" name="Google Shape;406;p17"/>
              <p:cNvSpPr/>
              <p:nvPr/>
            </p:nvSpPr>
            <p:spPr>
              <a:xfrm>
                <a:off x="1923646" y="1978357"/>
                <a:ext cx="20399" cy="79050"/>
              </a:xfrm>
              <a:custGeom>
                <a:avLst/>
                <a:gdLst/>
                <a:ahLst/>
                <a:cxnLst/>
                <a:rect l="l" t="t" r="r" b="b"/>
                <a:pathLst>
                  <a:path w="1050" h="4069" fill="none" extrusionOk="0">
                    <a:moveTo>
                      <a:pt x="504" y="1"/>
                    </a:moveTo>
                    <a:lnTo>
                      <a:pt x="504" y="1"/>
                    </a:lnTo>
                    <a:lnTo>
                      <a:pt x="336" y="43"/>
                    </a:lnTo>
                    <a:lnTo>
                      <a:pt x="169" y="127"/>
                    </a:lnTo>
                    <a:lnTo>
                      <a:pt x="43" y="294"/>
                    </a:lnTo>
                    <a:lnTo>
                      <a:pt x="1" y="504"/>
                    </a:lnTo>
                    <a:lnTo>
                      <a:pt x="1" y="3565"/>
                    </a:lnTo>
                    <a:lnTo>
                      <a:pt x="1" y="3565"/>
                    </a:lnTo>
                    <a:lnTo>
                      <a:pt x="43" y="3733"/>
                    </a:lnTo>
                    <a:lnTo>
                      <a:pt x="169" y="3901"/>
                    </a:lnTo>
                    <a:lnTo>
                      <a:pt x="336" y="4027"/>
                    </a:lnTo>
                    <a:lnTo>
                      <a:pt x="504" y="4069"/>
                    </a:lnTo>
                    <a:lnTo>
                      <a:pt x="504" y="4069"/>
                    </a:lnTo>
                    <a:lnTo>
                      <a:pt x="714" y="4027"/>
                    </a:lnTo>
                    <a:lnTo>
                      <a:pt x="882" y="3901"/>
                    </a:lnTo>
                    <a:lnTo>
                      <a:pt x="1007" y="3733"/>
                    </a:lnTo>
                    <a:lnTo>
                      <a:pt x="1049" y="3565"/>
                    </a:lnTo>
                    <a:lnTo>
                      <a:pt x="1049" y="504"/>
                    </a:lnTo>
                    <a:lnTo>
                      <a:pt x="1049" y="504"/>
                    </a:lnTo>
                    <a:lnTo>
                      <a:pt x="1007" y="294"/>
                    </a:lnTo>
                    <a:lnTo>
                      <a:pt x="882" y="127"/>
                    </a:lnTo>
                    <a:lnTo>
                      <a:pt x="714" y="43"/>
                    </a:lnTo>
                    <a:lnTo>
                      <a:pt x="504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05" name="Google Shape;407;p17"/>
              <p:cNvSpPr/>
              <p:nvPr/>
            </p:nvSpPr>
            <p:spPr>
              <a:xfrm>
                <a:off x="7114025" y="1962893"/>
                <a:ext cx="55427" cy="66811"/>
              </a:xfrm>
              <a:custGeom>
                <a:avLst/>
                <a:gdLst/>
                <a:ahLst/>
                <a:cxnLst/>
                <a:rect l="l" t="t" r="r" b="b"/>
                <a:pathLst>
                  <a:path w="2853" h="3439" fill="none" extrusionOk="0">
                    <a:moveTo>
                      <a:pt x="504" y="0"/>
                    </a:moveTo>
                    <a:lnTo>
                      <a:pt x="504" y="0"/>
                    </a:lnTo>
                    <a:lnTo>
                      <a:pt x="336" y="42"/>
                    </a:lnTo>
                    <a:lnTo>
                      <a:pt x="168" y="126"/>
                    </a:lnTo>
                    <a:lnTo>
                      <a:pt x="168" y="126"/>
                    </a:lnTo>
                    <a:lnTo>
                      <a:pt x="42" y="294"/>
                    </a:lnTo>
                    <a:lnTo>
                      <a:pt x="0" y="461"/>
                    </a:lnTo>
                    <a:lnTo>
                      <a:pt x="0" y="671"/>
                    </a:lnTo>
                    <a:lnTo>
                      <a:pt x="84" y="839"/>
                    </a:lnTo>
                    <a:lnTo>
                      <a:pt x="84" y="839"/>
                    </a:lnTo>
                    <a:lnTo>
                      <a:pt x="1049" y="2013"/>
                    </a:lnTo>
                    <a:lnTo>
                      <a:pt x="1971" y="3229"/>
                    </a:lnTo>
                    <a:lnTo>
                      <a:pt x="1971" y="3229"/>
                    </a:lnTo>
                    <a:lnTo>
                      <a:pt x="2055" y="3355"/>
                    </a:lnTo>
                    <a:lnTo>
                      <a:pt x="2139" y="3397"/>
                    </a:lnTo>
                    <a:lnTo>
                      <a:pt x="2265" y="3439"/>
                    </a:lnTo>
                    <a:lnTo>
                      <a:pt x="2349" y="3439"/>
                    </a:lnTo>
                    <a:lnTo>
                      <a:pt x="2349" y="3439"/>
                    </a:lnTo>
                    <a:lnTo>
                      <a:pt x="2517" y="3439"/>
                    </a:lnTo>
                    <a:lnTo>
                      <a:pt x="2684" y="3355"/>
                    </a:lnTo>
                    <a:lnTo>
                      <a:pt x="2684" y="3355"/>
                    </a:lnTo>
                    <a:lnTo>
                      <a:pt x="2810" y="3187"/>
                    </a:lnTo>
                    <a:lnTo>
                      <a:pt x="2852" y="3019"/>
                    </a:lnTo>
                    <a:lnTo>
                      <a:pt x="2852" y="2810"/>
                    </a:lnTo>
                    <a:lnTo>
                      <a:pt x="2768" y="2642"/>
                    </a:lnTo>
                    <a:lnTo>
                      <a:pt x="2768" y="2642"/>
                    </a:lnTo>
                    <a:lnTo>
                      <a:pt x="1846" y="1426"/>
                    </a:lnTo>
                    <a:lnTo>
                      <a:pt x="881" y="210"/>
                    </a:lnTo>
                    <a:lnTo>
                      <a:pt x="881" y="210"/>
                    </a:lnTo>
                    <a:lnTo>
                      <a:pt x="797" y="126"/>
                    </a:lnTo>
                    <a:lnTo>
                      <a:pt x="713" y="84"/>
                    </a:lnTo>
                    <a:lnTo>
                      <a:pt x="504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06" name="Google Shape;408;p17"/>
              <p:cNvSpPr/>
              <p:nvPr/>
            </p:nvSpPr>
            <p:spPr>
              <a:xfrm>
                <a:off x="7036628" y="1873276"/>
                <a:ext cx="59487" cy="63567"/>
              </a:xfrm>
              <a:custGeom>
                <a:avLst/>
                <a:gdLst/>
                <a:ahLst/>
                <a:cxnLst/>
                <a:rect l="l" t="t" r="r" b="b"/>
                <a:pathLst>
                  <a:path w="3062" h="3272" fill="none" extrusionOk="0">
                    <a:moveTo>
                      <a:pt x="504" y="0"/>
                    </a:moveTo>
                    <a:lnTo>
                      <a:pt x="504" y="0"/>
                    </a:lnTo>
                    <a:lnTo>
                      <a:pt x="336" y="42"/>
                    </a:lnTo>
                    <a:lnTo>
                      <a:pt x="168" y="126"/>
                    </a:lnTo>
                    <a:lnTo>
                      <a:pt x="168" y="126"/>
                    </a:lnTo>
                    <a:lnTo>
                      <a:pt x="43" y="294"/>
                    </a:lnTo>
                    <a:lnTo>
                      <a:pt x="1" y="461"/>
                    </a:lnTo>
                    <a:lnTo>
                      <a:pt x="43" y="671"/>
                    </a:lnTo>
                    <a:lnTo>
                      <a:pt x="126" y="839"/>
                    </a:lnTo>
                    <a:lnTo>
                      <a:pt x="126" y="839"/>
                    </a:lnTo>
                    <a:lnTo>
                      <a:pt x="1133" y="1971"/>
                    </a:lnTo>
                    <a:lnTo>
                      <a:pt x="2139" y="3103"/>
                    </a:lnTo>
                    <a:lnTo>
                      <a:pt x="2139" y="3103"/>
                    </a:lnTo>
                    <a:lnTo>
                      <a:pt x="2223" y="3187"/>
                    </a:lnTo>
                    <a:lnTo>
                      <a:pt x="2349" y="3229"/>
                    </a:lnTo>
                    <a:lnTo>
                      <a:pt x="2559" y="3271"/>
                    </a:lnTo>
                    <a:lnTo>
                      <a:pt x="2559" y="3271"/>
                    </a:lnTo>
                    <a:lnTo>
                      <a:pt x="2726" y="3271"/>
                    </a:lnTo>
                    <a:lnTo>
                      <a:pt x="2852" y="3187"/>
                    </a:lnTo>
                    <a:lnTo>
                      <a:pt x="2852" y="3187"/>
                    </a:lnTo>
                    <a:lnTo>
                      <a:pt x="2978" y="3019"/>
                    </a:lnTo>
                    <a:lnTo>
                      <a:pt x="3062" y="2810"/>
                    </a:lnTo>
                    <a:lnTo>
                      <a:pt x="3020" y="2642"/>
                    </a:lnTo>
                    <a:lnTo>
                      <a:pt x="2936" y="2432"/>
                    </a:lnTo>
                    <a:lnTo>
                      <a:pt x="2936" y="2432"/>
                    </a:lnTo>
                    <a:lnTo>
                      <a:pt x="1888" y="1300"/>
                    </a:lnTo>
                    <a:lnTo>
                      <a:pt x="881" y="168"/>
                    </a:lnTo>
                    <a:lnTo>
                      <a:pt x="881" y="168"/>
                    </a:lnTo>
                    <a:lnTo>
                      <a:pt x="713" y="42"/>
                    </a:lnTo>
                    <a:lnTo>
                      <a:pt x="504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07" name="Google Shape;409;p17"/>
              <p:cNvSpPr/>
              <p:nvPr/>
            </p:nvSpPr>
            <p:spPr>
              <a:xfrm>
                <a:off x="1923646" y="1859424"/>
                <a:ext cx="20399" cy="79031"/>
              </a:xfrm>
              <a:custGeom>
                <a:avLst/>
                <a:gdLst/>
                <a:ahLst/>
                <a:cxnLst/>
                <a:rect l="l" t="t" r="r" b="b"/>
                <a:pathLst>
                  <a:path w="1050" h="4068" fill="none" extrusionOk="0">
                    <a:moveTo>
                      <a:pt x="504" y="0"/>
                    </a:moveTo>
                    <a:lnTo>
                      <a:pt x="504" y="0"/>
                    </a:lnTo>
                    <a:lnTo>
                      <a:pt x="336" y="42"/>
                    </a:lnTo>
                    <a:lnTo>
                      <a:pt x="169" y="168"/>
                    </a:lnTo>
                    <a:lnTo>
                      <a:pt x="43" y="336"/>
                    </a:lnTo>
                    <a:lnTo>
                      <a:pt x="1" y="503"/>
                    </a:lnTo>
                    <a:lnTo>
                      <a:pt x="1" y="3565"/>
                    </a:lnTo>
                    <a:lnTo>
                      <a:pt x="1" y="3565"/>
                    </a:lnTo>
                    <a:lnTo>
                      <a:pt x="43" y="3774"/>
                    </a:lnTo>
                    <a:lnTo>
                      <a:pt x="169" y="3942"/>
                    </a:lnTo>
                    <a:lnTo>
                      <a:pt x="336" y="4026"/>
                    </a:lnTo>
                    <a:lnTo>
                      <a:pt x="504" y="4068"/>
                    </a:lnTo>
                    <a:lnTo>
                      <a:pt x="504" y="4068"/>
                    </a:lnTo>
                    <a:lnTo>
                      <a:pt x="714" y="4026"/>
                    </a:lnTo>
                    <a:lnTo>
                      <a:pt x="882" y="3942"/>
                    </a:lnTo>
                    <a:lnTo>
                      <a:pt x="1007" y="3774"/>
                    </a:lnTo>
                    <a:lnTo>
                      <a:pt x="1049" y="3565"/>
                    </a:lnTo>
                    <a:lnTo>
                      <a:pt x="1049" y="503"/>
                    </a:lnTo>
                    <a:lnTo>
                      <a:pt x="1049" y="503"/>
                    </a:lnTo>
                    <a:lnTo>
                      <a:pt x="1007" y="336"/>
                    </a:lnTo>
                    <a:lnTo>
                      <a:pt x="882" y="168"/>
                    </a:lnTo>
                    <a:lnTo>
                      <a:pt x="714" y="42"/>
                    </a:lnTo>
                    <a:lnTo>
                      <a:pt x="504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08" name="Google Shape;410;p17"/>
              <p:cNvSpPr/>
              <p:nvPr/>
            </p:nvSpPr>
            <p:spPr>
              <a:xfrm>
                <a:off x="6951907" y="1790167"/>
                <a:ext cx="63567" cy="60303"/>
              </a:xfrm>
              <a:custGeom>
                <a:avLst/>
                <a:gdLst/>
                <a:ahLst/>
                <a:cxnLst/>
                <a:rect l="l" t="t" r="r" b="b"/>
                <a:pathLst>
                  <a:path w="3272" h="3104" fill="none" extrusionOk="0">
                    <a:moveTo>
                      <a:pt x="503" y="1"/>
                    </a:moveTo>
                    <a:lnTo>
                      <a:pt x="503" y="1"/>
                    </a:lnTo>
                    <a:lnTo>
                      <a:pt x="294" y="43"/>
                    </a:lnTo>
                    <a:lnTo>
                      <a:pt x="126" y="168"/>
                    </a:lnTo>
                    <a:lnTo>
                      <a:pt x="126" y="168"/>
                    </a:lnTo>
                    <a:lnTo>
                      <a:pt x="0" y="378"/>
                    </a:lnTo>
                    <a:lnTo>
                      <a:pt x="0" y="546"/>
                    </a:lnTo>
                    <a:lnTo>
                      <a:pt x="42" y="755"/>
                    </a:lnTo>
                    <a:lnTo>
                      <a:pt x="168" y="881"/>
                    </a:lnTo>
                    <a:lnTo>
                      <a:pt x="1510" y="2097"/>
                    </a:lnTo>
                    <a:lnTo>
                      <a:pt x="1510" y="2097"/>
                    </a:lnTo>
                    <a:lnTo>
                      <a:pt x="2391" y="2936"/>
                    </a:lnTo>
                    <a:lnTo>
                      <a:pt x="2391" y="2936"/>
                    </a:lnTo>
                    <a:lnTo>
                      <a:pt x="2558" y="3062"/>
                    </a:lnTo>
                    <a:lnTo>
                      <a:pt x="2768" y="3104"/>
                    </a:lnTo>
                    <a:lnTo>
                      <a:pt x="2768" y="3104"/>
                    </a:lnTo>
                    <a:lnTo>
                      <a:pt x="2936" y="3062"/>
                    </a:lnTo>
                    <a:lnTo>
                      <a:pt x="3104" y="2936"/>
                    </a:lnTo>
                    <a:lnTo>
                      <a:pt x="3104" y="2936"/>
                    </a:lnTo>
                    <a:lnTo>
                      <a:pt x="3229" y="2768"/>
                    </a:lnTo>
                    <a:lnTo>
                      <a:pt x="3271" y="2559"/>
                    </a:lnTo>
                    <a:lnTo>
                      <a:pt x="3229" y="2391"/>
                    </a:lnTo>
                    <a:lnTo>
                      <a:pt x="3104" y="2223"/>
                    </a:lnTo>
                    <a:lnTo>
                      <a:pt x="3104" y="2223"/>
                    </a:lnTo>
                    <a:lnTo>
                      <a:pt x="2181" y="1343"/>
                    </a:lnTo>
                    <a:lnTo>
                      <a:pt x="839" y="126"/>
                    </a:lnTo>
                    <a:lnTo>
                      <a:pt x="839" y="126"/>
                    </a:lnTo>
                    <a:lnTo>
                      <a:pt x="671" y="43"/>
                    </a:lnTo>
                    <a:lnTo>
                      <a:pt x="503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09" name="Google Shape;411;p17"/>
              <p:cNvSpPr/>
              <p:nvPr/>
            </p:nvSpPr>
            <p:spPr>
              <a:xfrm>
                <a:off x="1923646" y="1741288"/>
                <a:ext cx="20399" cy="79050"/>
              </a:xfrm>
              <a:custGeom>
                <a:avLst/>
                <a:gdLst/>
                <a:ahLst/>
                <a:cxnLst/>
                <a:rect l="l" t="t" r="r" b="b"/>
                <a:pathLst>
                  <a:path w="1050" h="4069" fill="none" extrusionOk="0">
                    <a:moveTo>
                      <a:pt x="504" y="1"/>
                    </a:moveTo>
                    <a:lnTo>
                      <a:pt x="504" y="1"/>
                    </a:lnTo>
                    <a:lnTo>
                      <a:pt x="336" y="42"/>
                    </a:lnTo>
                    <a:lnTo>
                      <a:pt x="169" y="126"/>
                    </a:lnTo>
                    <a:lnTo>
                      <a:pt x="43" y="294"/>
                    </a:lnTo>
                    <a:lnTo>
                      <a:pt x="1" y="504"/>
                    </a:lnTo>
                    <a:lnTo>
                      <a:pt x="1" y="3565"/>
                    </a:lnTo>
                    <a:lnTo>
                      <a:pt x="1" y="3565"/>
                    </a:lnTo>
                    <a:lnTo>
                      <a:pt x="43" y="3733"/>
                    </a:lnTo>
                    <a:lnTo>
                      <a:pt x="169" y="3901"/>
                    </a:lnTo>
                    <a:lnTo>
                      <a:pt x="336" y="4026"/>
                    </a:lnTo>
                    <a:lnTo>
                      <a:pt x="504" y="4068"/>
                    </a:lnTo>
                    <a:lnTo>
                      <a:pt x="504" y="4068"/>
                    </a:lnTo>
                    <a:lnTo>
                      <a:pt x="714" y="4026"/>
                    </a:lnTo>
                    <a:lnTo>
                      <a:pt x="882" y="3901"/>
                    </a:lnTo>
                    <a:lnTo>
                      <a:pt x="1007" y="3733"/>
                    </a:lnTo>
                    <a:lnTo>
                      <a:pt x="1049" y="3565"/>
                    </a:lnTo>
                    <a:lnTo>
                      <a:pt x="1049" y="504"/>
                    </a:lnTo>
                    <a:lnTo>
                      <a:pt x="1049" y="504"/>
                    </a:lnTo>
                    <a:lnTo>
                      <a:pt x="1007" y="294"/>
                    </a:lnTo>
                    <a:lnTo>
                      <a:pt x="882" y="126"/>
                    </a:lnTo>
                    <a:lnTo>
                      <a:pt x="714" y="42"/>
                    </a:lnTo>
                    <a:lnTo>
                      <a:pt x="504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10" name="Google Shape;412;p17"/>
              <p:cNvSpPr/>
              <p:nvPr/>
            </p:nvSpPr>
            <p:spPr>
              <a:xfrm>
                <a:off x="6964126" y="1693226"/>
                <a:ext cx="52163" cy="69259"/>
              </a:xfrm>
              <a:custGeom>
                <a:avLst/>
                <a:gdLst/>
                <a:ahLst/>
                <a:cxnLst/>
                <a:rect l="l" t="t" r="r" b="b"/>
                <a:pathLst>
                  <a:path w="2685" h="3565" fill="none" extrusionOk="0">
                    <a:moveTo>
                      <a:pt x="2181" y="0"/>
                    </a:moveTo>
                    <a:lnTo>
                      <a:pt x="2181" y="0"/>
                    </a:lnTo>
                    <a:lnTo>
                      <a:pt x="2055" y="0"/>
                    </a:lnTo>
                    <a:lnTo>
                      <a:pt x="1971" y="42"/>
                    </a:lnTo>
                    <a:lnTo>
                      <a:pt x="1845" y="126"/>
                    </a:lnTo>
                    <a:lnTo>
                      <a:pt x="1762" y="210"/>
                    </a:lnTo>
                    <a:lnTo>
                      <a:pt x="1762" y="210"/>
                    </a:lnTo>
                    <a:lnTo>
                      <a:pt x="671" y="1845"/>
                    </a:lnTo>
                    <a:lnTo>
                      <a:pt x="210" y="2558"/>
                    </a:lnTo>
                    <a:lnTo>
                      <a:pt x="84" y="2768"/>
                    </a:lnTo>
                    <a:lnTo>
                      <a:pt x="84" y="2768"/>
                    </a:lnTo>
                    <a:lnTo>
                      <a:pt x="0" y="2978"/>
                    </a:lnTo>
                    <a:lnTo>
                      <a:pt x="42" y="3187"/>
                    </a:lnTo>
                    <a:lnTo>
                      <a:pt x="126" y="3355"/>
                    </a:lnTo>
                    <a:lnTo>
                      <a:pt x="252" y="3481"/>
                    </a:lnTo>
                    <a:lnTo>
                      <a:pt x="252" y="3481"/>
                    </a:lnTo>
                    <a:lnTo>
                      <a:pt x="378" y="3523"/>
                    </a:lnTo>
                    <a:lnTo>
                      <a:pt x="504" y="3565"/>
                    </a:lnTo>
                    <a:lnTo>
                      <a:pt x="504" y="3565"/>
                    </a:lnTo>
                    <a:lnTo>
                      <a:pt x="629" y="3565"/>
                    </a:lnTo>
                    <a:lnTo>
                      <a:pt x="755" y="3481"/>
                    </a:lnTo>
                    <a:lnTo>
                      <a:pt x="881" y="3439"/>
                    </a:lnTo>
                    <a:lnTo>
                      <a:pt x="965" y="3313"/>
                    </a:lnTo>
                    <a:lnTo>
                      <a:pt x="1091" y="3104"/>
                    </a:lnTo>
                    <a:lnTo>
                      <a:pt x="1091" y="3104"/>
                    </a:lnTo>
                    <a:lnTo>
                      <a:pt x="1552" y="2391"/>
                    </a:lnTo>
                    <a:lnTo>
                      <a:pt x="2600" y="797"/>
                    </a:lnTo>
                    <a:lnTo>
                      <a:pt x="2600" y="797"/>
                    </a:lnTo>
                    <a:lnTo>
                      <a:pt x="2684" y="587"/>
                    </a:lnTo>
                    <a:lnTo>
                      <a:pt x="2684" y="420"/>
                    </a:lnTo>
                    <a:lnTo>
                      <a:pt x="2642" y="210"/>
                    </a:lnTo>
                    <a:lnTo>
                      <a:pt x="2475" y="84"/>
                    </a:lnTo>
                    <a:lnTo>
                      <a:pt x="2475" y="84"/>
                    </a:lnTo>
                    <a:lnTo>
                      <a:pt x="2349" y="0"/>
                    </a:lnTo>
                    <a:lnTo>
                      <a:pt x="2181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11" name="Google Shape;413;p17"/>
              <p:cNvSpPr/>
              <p:nvPr/>
            </p:nvSpPr>
            <p:spPr>
              <a:xfrm>
                <a:off x="1923646" y="1622336"/>
                <a:ext cx="20399" cy="79050"/>
              </a:xfrm>
              <a:custGeom>
                <a:avLst/>
                <a:gdLst/>
                <a:ahLst/>
                <a:cxnLst/>
                <a:rect l="l" t="t" r="r" b="b"/>
                <a:pathLst>
                  <a:path w="1050" h="4069" fill="none" extrusionOk="0">
                    <a:moveTo>
                      <a:pt x="504" y="1"/>
                    </a:moveTo>
                    <a:lnTo>
                      <a:pt x="504" y="1"/>
                    </a:lnTo>
                    <a:lnTo>
                      <a:pt x="336" y="43"/>
                    </a:lnTo>
                    <a:lnTo>
                      <a:pt x="169" y="169"/>
                    </a:lnTo>
                    <a:lnTo>
                      <a:pt x="43" y="336"/>
                    </a:lnTo>
                    <a:lnTo>
                      <a:pt x="1" y="504"/>
                    </a:lnTo>
                    <a:lnTo>
                      <a:pt x="1" y="3565"/>
                    </a:lnTo>
                    <a:lnTo>
                      <a:pt x="1" y="3565"/>
                    </a:lnTo>
                    <a:lnTo>
                      <a:pt x="43" y="3775"/>
                    </a:lnTo>
                    <a:lnTo>
                      <a:pt x="169" y="3943"/>
                    </a:lnTo>
                    <a:lnTo>
                      <a:pt x="336" y="4027"/>
                    </a:lnTo>
                    <a:lnTo>
                      <a:pt x="504" y="4069"/>
                    </a:lnTo>
                    <a:lnTo>
                      <a:pt x="504" y="4069"/>
                    </a:lnTo>
                    <a:lnTo>
                      <a:pt x="714" y="4027"/>
                    </a:lnTo>
                    <a:lnTo>
                      <a:pt x="882" y="3943"/>
                    </a:lnTo>
                    <a:lnTo>
                      <a:pt x="1007" y="3775"/>
                    </a:lnTo>
                    <a:lnTo>
                      <a:pt x="1049" y="3565"/>
                    </a:lnTo>
                    <a:lnTo>
                      <a:pt x="1049" y="504"/>
                    </a:lnTo>
                    <a:lnTo>
                      <a:pt x="1049" y="504"/>
                    </a:lnTo>
                    <a:lnTo>
                      <a:pt x="1007" y="336"/>
                    </a:lnTo>
                    <a:lnTo>
                      <a:pt x="882" y="169"/>
                    </a:lnTo>
                    <a:lnTo>
                      <a:pt x="714" y="43"/>
                    </a:lnTo>
                    <a:lnTo>
                      <a:pt x="504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12" name="Google Shape;414;p17"/>
              <p:cNvSpPr/>
              <p:nvPr/>
            </p:nvSpPr>
            <p:spPr>
              <a:xfrm>
                <a:off x="7030936" y="1597081"/>
                <a:ext cx="54591" cy="66831"/>
              </a:xfrm>
              <a:custGeom>
                <a:avLst/>
                <a:gdLst/>
                <a:ahLst/>
                <a:cxnLst/>
                <a:rect l="l" t="t" r="r" b="b"/>
                <a:pathLst>
                  <a:path w="2810" h="3440" fill="none" extrusionOk="0">
                    <a:moveTo>
                      <a:pt x="2306" y="1"/>
                    </a:moveTo>
                    <a:lnTo>
                      <a:pt x="2306" y="1"/>
                    </a:lnTo>
                    <a:lnTo>
                      <a:pt x="2223" y="1"/>
                    </a:lnTo>
                    <a:lnTo>
                      <a:pt x="2097" y="43"/>
                    </a:lnTo>
                    <a:lnTo>
                      <a:pt x="2013" y="85"/>
                    </a:lnTo>
                    <a:lnTo>
                      <a:pt x="1929" y="169"/>
                    </a:lnTo>
                    <a:lnTo>
                      <a:pt x="1929" y="169"/>
                    </a:lnTo>
                    <a:lnTo>
                      <a:pt x="84" y="2643"/>
                    </a:lnTo>
                    <a:lnTo>
                      <a:pt x="84" y="2643"/>
                    </a:lnTo>
                    <a:lnTo>
                      <a:pt x="0" y="2853"/>
                    </a:lnTo>
                    <a:lnTo>
                      <a:pt x="0" y="3020"/>
                    </a:lnTo>
                    <a:lnTo>
                      <a:pt x="84" y="3230"/>
                    </a:lnTo>
                    <a:lnTo>
                      <a:pt x="210" y="3356"/>
                    </a:lnTo>
                    <a:lnTo>
                      <a:pt x="210" y="3356"/>
                    </a:lnTo>
                    <a:lnTo>
                      <a:pt x="377" y="3440"/>
                    </a:lnTo>
                    <a:lnTo>
                      <a:pt x="503" y="3440"/>
                    </a:lnTo>
                    <a:lnTo>
                      <a:pt x="503" y="3440"/>
                    </a:lnTo>
                    <a:lnTo>
                      <a:pt x="629" y="3440"/>
                    </a:lnTo>
                    <a:lnTo>
                      <a:pt x="755" y="3398"/>
                    </a:lnTo>
                    <a:lnTo>
                      <a:pt x="839" y="3356"/>
                    </a:lnTo>
                    <a:lnTo>
                      <a:pt x="923" y="3230"/>
                    </a:lnTo>
                    <a:lnTo>
                      <a:pt x="923" y="3230"/>
                    </a:lnTo>
                    <a:lnTo>
                      <a:pt x="2726" y="798"/>
                    </a:lnTo>
                    <a:lnTo>
                      <a:pt x="2726" y="798"/>
                    </a:lnTo>
                    <a:lnTo>
                      <a:pt x="2810" y="630"/>
                    </a:lnTo>
                    <a:lnTo>
                      <a:pt x="2810" y="420"/>
                    </a:lnTo>
                    <a:lnTo>
                      <a:pt x="2768" y="253"/>
                    </a:lnTo>
                    <a:lnTo>
                      <a:pt x="2642" y="85"/>
                    </a:lnTo>
                    <a:lnTo>
                      <a:pt x="2642" y="85"/>
                    </a:lnTo>
                    <a:lnTo>
                      <a:pt x="2474" y="1"/>
                    </a:lnTo>
                    <a:lnTo>
                      <a:pt x="2306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13" name="Google Shape;415;p17"/>
              <p:cNvSpPr/>
              <p:nvPr/>
            </p:nvSpPr>
            <p:spPr>
              <a:xfrm>
                <a:off x="1923646" y="1504220"/>
                <a:ext cx="20399" cy="79031"/>
              </a:xfrm>
              <a:custGeom>
                <a:avLst/>
                <a:gdLst/>
                <a:ahLst/>
                <a:cxnLst/>
                <a:rect l="l" t="t" r="r" b="b"/>
                <a:pathLst>
                  <a:path w="1050" h="4068" fill="none" extrusionOk="0">
                    <a:moveTo>
                      <a:pt x="504" y="0"/>
                    </a:moveTo>
                    <a:lnTo>
                      <a:pt x="504" y="0"/>
                    </a:lnTo>
                    <a:lnTo>
                      <a:pt x="336" y="42"/>
                    </a:lnTo>
                    <a:lnTo>
                      <a:pt x="169" y="126"/>
                    </a:lnTo>
                    <a:lnTo>
                      <a:pt x="43" y="294"/>
                    </a:lnTo>
                    <a:lnTo>
                      <a:pt x="1" y="503"/>
                    </a:lnTo>
                    <a:lnTo>
                      <a:pt x="1" y="3565"/>
                    </a:lnTo>
                    <a:lnTo>
                      <a:pt x="1" y="3565"/>
                    </a:lnTo>
                    <a:lnTo>
                      <a:pt x="43" y="3733"/>
                    </a:lnTo>
                    <a:lnTo>
                      <a:pt x="169" y="3900"/>
                    </a:lnTo>
                    <a:lnTo>
                      <a:pt x="336" y="4026"/>
                    </a:lnTo>
                    <a:lnTo>
                      <a:pt x="504" y="4068"/>
                    </a:lnTo>
                    <a:lnTo>
                      <a:pt x="504" y="4068"/>
                    </a:lnTo>
                    <a:lnTo>
                      <a:pt x="714" y="4026"/>
                    </a:lnTo>
                    <a:lnTo>
                      <a:pt x="882" y="3900"/>
                    </a:lnTo>
                    <a:lnTo>
                      <a:pt x="1007" y="3733"/>
                    </a:lnTo>
                    <a:lnTo>
                      <a:pt x="1049" y="3565"/>
                    </a:lnTo>
                    <a:lnTo>
                      <a:pt x="1049" y="503"/>
                    </a:lnTo>
                    <a:lnTo>
                      <a:pt x="1049" y="503"/>
                    </a:lnTo>
                    <a:lnTo>
                      <a:pt x="1007" y="294"/>
                    </a:lnTo>
                    <a:lnTo>
                      <a:pt x="882" y="126"/>
                    </a:lnTo>
                    <a:lnTo>
                      <a:pt x="714" y="42"/>
                    </a:lnTo>
                    <a:lnTo>
                      <a:pt x="504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14" name="Google Shape;416;p17"/>
              <p:cNvSpPr/>
              <p:nvPr/>
            </p:nvSpPr>
            <p:spPr>
              <a:xfrm>
                <a:off x="7102622" y="1503404"/>
                <a:ext cx="57039" cy="66015"/>
              </a:xfrm>
              <a:custGeom>
                <a:avLst/>
                <a:gdLst/>
                <a:ahLst/>
                <a:cxnLst/>
                <a:rect l="l" t="t" r="r" b="b"/>
                <a:pathLst>
                  <a:path w="2936" h="3398" fill="none" extrusionOk="0">
                    <a:moveTo>
                      <a:pt x="2433" y="0"/>
                    </a:moveTo>
                    <a:lnTo>
                      <a:pt x="2433" y="0"/>
                    </a:lnTo>
                    <a:lnTo>
                      <a:pt x="2223" y="84"/>
                    </a:lnTo>
                    <a:lnTo>
                      <a:pt x="2097" y="126"/>
                    </a:lnTo>
                    <a:lnTo>
                      <a:pt x="2013" y="210"/>
                    </a:lnTo>
                    <a:lnTo>
                      <a:pt x="2013" y="210"/>
                    </a:lnTo>
                    <a:lnTo>
                      <a:pt x="126" y="2600"/>
                    </a:lnTo>
                    <a:lnTo>
                      <a:pt x="126" y="2600"/>
                    </a:lnTo>
                    <a:lnTo>
                      <a:pt x="0" y="2768"/>
                    </a:lnTo>
                    <a:lnTo>
                      <a:pt x="0" y="2978"/>
                    </a:lnTo>
                    <a:lnTo>
                      <a:pt x="42" y="3145"/>
                    </a:lnTo>
                    <a:lnTo>
                      <a:pt x="210" y="3313"/>
                    </a:lnTo>
                    <a:lnTo>
                      <a:pt x="210" y="3313"/>
                    </a:lnTo>
                    <a:lnTo>
                      <a:pt x="336" y="3397"/>
                    </a:lnTo>
                    <a:lnTo>
                      <a:pt x="504" y="3397"/>
                    </a:lnTo>
                    <a:lnTo>
                      <a:pt x="504" y="3397"/>
                    </a:lnTo>
                    <a:lnTo>
                      <a:pt x="713" y="3355"/>
                    </a:lnTo>
                    <a:lnTo>
                      <a:pt x="839" y="3313"/>
                    </a:lnTo>
                    <a:lnTo>
                      <a:pt x="923" y="3229"/>
                    </a:lnTo>
                    <a:lnTo>
                      <a:pt x="923" y="3229"/>
                    </a:lnTo>
                    <a:lnTo>
                      <a:pt x="2810" y="839"/>
                    </a:lnTo>
                    <a:lnTo>
                      <a:pt x="2810" y="839"/>
                    </a:lnTo>
                    <a:lnTo>
                      <a:pt x="2894" y="671"/>
                    </a:lnTo>
                    <a:lnTo>
                      <a:pt x="2936" y="462"/>
                    </a:lnTo>
                    <a:lnTo>
                      <a:pt x="2852" y="294"/>
                    </a:lnTo>
                    <a:lnTo>
                      <a:pt x="2726" y="126"/>
                    </a:lnTo>
                    <a:lnTo>
                      <a:pt x="2726" y="126"/>
                    </a:lnTo>
                    <a:lnTo>
                      <a:pt x="2600" y="42"/>
                    </a:lnTo>
                    <a:lnTo>
                      <a:pt x="2433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15" name="Google Shape;417;p17"/>
              <p:cNvSpPr/>
              <p:nvPr/>
            </p:nvSpPr>
            <p:spPr>
              <a:xfrm>
                <a:off x="7177571" y="1413787"/>
                <a:ext cx="58671" cy="64383"/>
              </a:xfrm>
              <a:custGeom>
                <a:avLst/>
                <a:gdLst/>
                <a:ahLst/>
                <a:cxnLst/>
                <a:rect l="l" t="t" r="r" b="b"/>
                <a:pathLst>
                  <a:path w="3020" h="3314" fill="none" extrusionOk="0">
                    <a:moveTo>
                      <a:pt x="2517" y="0"/>
                    </a:moveTo>
                    <a:lnTo>
                      <a:pt x="2517" y="0"/>
                    </a:lnTo>
                    <a:lnTo>
                      <a:pt x="2307" y="42"/>
                    </a:lnTo>
                    <a:lnTo>
                      <a:pt x="2139" y="168"/>
                    </a:lnTo>
                    <a:lnTo>
                      <a:pt x="2139" y="168"/>
                    </a:lnTo>
                    <a:lnTo>
                      <a:pt x="126" y="2475"/>
                    </a:lnTo>
                    <a:lnTo>
                      <a:pt x="126" y="2475"/>
                    </a:lnTo>
                    <a:lnTo>
                      <a:pt x="42" y="2642"/>
                    </a:lnTo>
                    <a:lnTo>
                      <a:pt x="0" y="2852"/>
                    </a:lnTo>
                    <a:lnTo>
                      <a:pt x="84" y="3020"/>
                    </a:lnTo>
                    <a:lnTo>
                      <a:pt x="210" y="3188"/>
                    </a:lnTo>
                    <a:lnTo>
                      <a:pt x="210" y="3188"/>
                    </a:lnTo>
                    <a:lnTo>
                      <a:pt x="336" y="3271"/>
                    </a:lnTo>
                    <a:lnTo>
                      <a:pt x="504" y="3313"/>
                    </a:lnTo>
                    <a:lnTo>
                      <a:pt x="504" y="3313"/>
                    </a:lnTo>
                    <a:lnTo>
                      <a:pt x="713" y="3271"/>
                    </a:lnTo>
                    <a:lnTo>
                      <a:pt x="839" y="3229"/>
                    </a:lnTo>
                    <a:lnTo>
                      <a:pt x="923" y="3146"/>
                    </a:lnTo>
                    <a:lnTo>
                      <a:pt x="923" y="3146"/>
                    </a:lnTo>
                    <a:lnTo>
                      <a:pt x="2894" y="839"/>
                    </a:lnTo>
                    <a:lnTo>
                      <a:pt x="2894" y="839"/>
                    </a:lnTo>
                    <a:lnTo>
                      <a:pt x="3020" y="671"/>
                    </a:lnTo>
                    <a:lnTo>
                      <a:pt x="3020" y="462"/>
                    </a:lnTo>
                    <a:lnTo>
                      <a:pt x="2978" y="294"/>
                    </a:lnTo>
                    <a:lnTo>
                      <a:pt x="2852" y="126"/>
                    </a:lnTo>
                    <a:lnTo>
                      <a:pt x="2852" y="126"/>
                    </a:lnTo>
                    <a:lnTo>
                      <a:pt x="2726" y="42"/>
                    </a:lnTo>
                    <a:lnTo>
                      <a:pt x="2517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16" name="Google Shape;418;p17"/>
              <p:cNvSpPr/>
              <p:nvPr/>
            </p:nvSpPr>
            <p:spPr>
              <a:xfrm>
                <a:off x="2788849" y="1408891"/>
                <a:ext cx="79050" cy="19583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008" fill="none" extrusionOk="0">
                    <a:moveTo>
                      <a:pt x="3565" y="1"/>
                    </a:moveTo>
                    <a:lnTo>
                      <a:pt x="3523" y="1"/>
                    </a:lnTo>
                    <a:lnTo>
                      <a:pt x="3523" y="1"/>
                    </a:lnTo>
                    <a:lnTo>
                      <a:pt x="504" y="1"/>
                    </a:lnTo>
                    <a:lnTo>
                      <a:pt x="504" y="1"/>
                    </a:lnTo>
                    <a:lnTo>
                      <a:pt x="294" y="43"/>
                    </a:lnTo>
                    <a:lnTo>
                      <a:pt x="127" y="169"/>
                    </a:lnTo>
                    <a:lnTo>
                      <a:pt x="43" y="294"/>
                    </a:lnTo>
                    <a:lnTo>
                      <a:pt x="1" y="504"/>
                    </a:lnTo>
                    <a:lnTo>
                      <a:pt x="1" y="504"/>
                    </a:lnTo>
                    <a:lnTo>
                      <a:pt x="43" y="714"/>
                    </a:lnTo>
                    <a:lnTo>
                      <a:pt x="127" y="881"/>
                    </a:lnTo>
                    <a:lnTo>
                      <a:pt x="294" y="965"/>
                    </a:lnTo>
                    <a:lnTo>
                      <a:pt x="504" y="1007"/>
                    </a:lnTo>
                    <a:lnTo>
                      <a:pt x="504" y="1007"/>
                    </a:lnTo>
                    <a:lnTo>
                      <a:pt x="504" y="1007"/>
                    </a:lnTo>
                    <a:lnTo>
                      <a:pt x="3565" y="1007"/>
                    </a:lnTo>
                    <a:lnTo>
                      <a:pt x="3565" y="1007"/>
                    </a:lnTo>
                    <a:lnTo>
                      <a:pt x="3733" y="965"/>
                    </a:lnTo>
                    <a:lnTo>
                      <a:pt x="3901" y="839"/>
                    </a:lnTo>
                    <a:lnTo>
                      <a:pt x="4027" y="714"/>
                    </a:lnTo>
                    <a:lnTo>
                      <a:pt x="4068" y="504"/>
                    </a:lnTo>
                    <a:lnTo>
                      <a:pt x="4068" y="504"/>
                    </a:lnTo>
                    <a:lnTo>
                      <a:pt x="4027" y="294"/>
                    </a:lnTo>
                    <a:lnTo>
                      <a:pt x="3901" y="127"/>
                    </a:lnTo>
                    <a:lnTo>
                      <a:pt x="3733" y="43"/>
                    </a:lnTo>
                    <a:lnTo>
                      <a:pt x="3565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17" name="Google Shape;419;p17"/>
              <p:cNvSpPr/>
              <p:nvPr/>
            </p:nvSpPr>
            <p:spPr>
              <a:xfrm>
                <a:off x="2669916" y="1408075"/>
                <a:ext cx="79031" cy="20399"/>
              </a:xfrm>
              <a:custGeom>
                <a:avLst/>
                <a:gdLst/>
                <a:ahLst/>
                <a:cxnLst/>
                <a:rect l="l" t="t" r="r" b="b"/>
                <a:pathLst>
                  <a:path w="4068" h="1050" fill="none" extrusionOk="0">
                    <a:moveTo>
                      <a:pt x="503" y="1"/>
                    </a:moveTo>
                    <a:lnTo>
                      <a:pt x="503" y="1"/>
                    </a:lnTo>
                    <a:lnTo>
                      <a:pt x="336" y="43"/>
                    </a:lnTo>
                    <a:lnTo>
                      <a:pt x="168" y="169"/>
                    </a:lnTo>
                    <a:lnTo>
                      <a:pt x="42" y="294"/>
                    </a:lnTo>
                    <a:lnTo>
                      <a:pt x="0" y="504"/>
                    </a:lnTo>
                    <a:lnTo>
                      <a:pt x="0" y="504"/>
                    </a:lnTo>
                    <a:lnTo>
                      <a:pt x="42" y="714"/>
                    </a:lnTo>
                    <a:lnTo>
                      <a:pt x="168" y="881"/>
                    </a:lnTo>
                    <a:lnTo>
                      <a:pt x="294" y="965"/>
                    </a:lnTo>
                    <a:lnTo>
                      <a:pt x="503" y="1007"/>
                    </a:lnTo>
                    <a:lnTo>
                      <a:pt x="503" y="1007"/>
                    </a:lnTo>
                    <a:lnTo>
                      <a:pt x="3565" y="1049"/>
                    </a:lnTo>
                    <a:lnTo>
                      <a:pt x="3565" y="1049"/>
                    </a:lnTo>
                    <a:lnTo>
                      <a:pt x="3565" y="1049"/>
                    </a:lnTo>
                    <a:lnTo>
                      <a:pt x="3774" y="1007"/>
                    </a:lnTo>
                    <a:lnTo>
                      <a:pt x="3942" y="923"/>
                    </a:lnTo>
                    <a:lnTo>
                      <a:pt x="4026" y="756"/>
                    </a:lnTo>
                    <a:lnTo>
                      <a:pt x="4068" y="546"/>
                    </a:lnTo>
                    <a:lnTo>
                      <a:pt x="4068" y="546"/>
                    </a:lnTo>
                    <a:lnTo>
                      <a:pt x="4026" y="336"/>
                    </a:lnTo>
                    <a:lnTo>
                      <a:pt x="3942" y="169"/>
                    </a:lnTo>
                    <a:lnTo>
                      <a:pt x="3774" y="85"/>
                    </a:lnTo>
                    <a:lnTo>
                      <a:pt x="3565" y="43"/>
                    </a:lnTo>
                    <a:lnTo>
                      <a:pt x="3565" y="43"/>
                    </a:lnTo>
                    <a:lnTo>
                      <a:pt x="503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18" name="Google Shape;420;p17"/>
              <p:cNvSpPr/>
              <p:nvPr/>
            </p:nvSpPr>
            <p:spPr>
              <a:xfrm>
                <a:off x="2906984" y="1406443"/>
                <a:ext cx="79050" cy="21215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092" fill="none" extrusionOk="0">
                    <a:moveTo>
                      <a:pt x="3607" y="1"/>
                    </a:moveTo>
                    <a:lnTo>
                      <a:pt x="3607" y="1"/>
                    </a:lnTo>
                    <a:lnTo>
                      <a:pt x="3565" y="43"/>
                    </a:lnTo>
                    <a:lnTo>
                      <a:pt x="3565" y="43"/>
                    </a:lnTo>
                    <a:lnTo>
                      <a:pt x="504" y="85"/>
                    </a:lnTo>
                    <a:lnTo>
                      <a:pt x="504" y="85"/>
                    </a:lnTo>
                    <a:lnTo>
                      <a:pt x="336" y="127"/>
                    </a:lnTo>
                    <a:lnTo>
                      <a:pt x="168" y="253"/>
                    </a:lnTo>
                    <a:lnTo>
                      <a:pt x="42" y="378"/>
                    </a:lnTo>
                    <a:lnTo>
                      <a:pt x="0" y="588"/>
                    </a:lnTo>
                    <a:lnTo>
                      <a:pt x="0" y="588"/>
                    </a:lnTo>
                    <a:lnTo>
                      <a:pt x="42" y="798"/>
                    </a:lnTo>
                    <a:lnTo>
                      <a:pt x="168" y="965"/>
                    </a:lnTo>
                    <a:lnTo>
                      <a:pt x="336" y="1049"/>
                    </a:lnTo>
                    <a:lnTo>
                      <a:pt x="504" y="1091"/>
                    </a:lnTo>
                    <a:lnTo>
                      <a:pt x="546" y="1091"/>
                    </a:lnTo>
                    <a:lnTo>
                      <a:pt x="546" y="1091"/>
                    </a:lnTo>
                    <a:lnTo>
                      <a:pt x="3607" y="1049"/>
                    </a:lnTo>
                    <a:lnTo>
                      <a:pt x="3607" y="1049"/>
                    </a:lnTo>
                    <a:lnTo>
                      <a:pt x="3775" y="1007"/>
                    </a:lnTo>
                    <a:lnTo>
                      <a:pt x="3942" y="882"/>
                    </a:lnTo>
                    <a:lnTo>
                      <a:pt x="4068" y="714"/>
                    </a:lnTo>
                    <a:lnTo>
                      <a:pt x="4068" y="504"/>
                    </a:lnTo>
                    <a:lnTo>
                      <a:pt x="4068" y="504"/>
                    </a:lnTo>
                    <a:lnTo>
                      <a:pt x="4068" y="336"/>
                    </a:lnTo>
                    <a:lnTo>
                      <a:pt x="3942" y="169"/>
                    </a:lnTo>
                    <a:lnTo>
                      <a:pt x="3817" y="43"/>
                    </a:lnTo>
                    <a:lnTo>
                      <a:pt x="3607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19" name="Google Shape;421;p17"/>
              <p:cNvSpPr/>
              <p:nvPr/>
            </p:nvSpPr>
            <p:spPr>
              <a:xfrm>
                <a:off x="2551781" y="1405647"/>
                <a:ext cx="79050" cy="21195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091" fill="none" extrusionOk="0">
                    <a:moveTo>
                      <a:pt x="504" y="0"/>
                    </a:moveTo>
                    <a:lnTo>
                      <a:pt x="504" y="0"/>
                    </a:lnTo>
                    <a:lnTo>
                      <a:pt x="294" y="42"/>
                    </a:lnTo>
                    <a:lnTo>
                      <a:pt x="126" y="126"/>
                    </a:lnTo>
                    <a:lnTo>
                      <a:pt x="42" y="294"/>
                    </a:lnTo>
                    <a:lnTo>
                      <a:pt x="0" y="503"/>
                    </a:lnTo>
                    <a:lnTo>
                      <a:pt x="0" y="503"/>
                    </a:lnTo>
                    <a:lnTo>
                      <a:pt x="42" y="713"/>
                    </a:lnTo>
                    <a:lnTo>
                      <a:pt x="126" y="839"/>
                    </a:lnTo>
                    <a:lnTo>
                      <a:pt x="294" y="965"/>
                    </a:lnTo>
                    <a:lnTo>
                      <a:pt x="462" y="1006"/>
                    </a:lnTo>
                    <a:lnTo>
                      <a:pt x="462" y="1006"/>
                    </a:lnTo>
                    <a:lnTo>
                      <a:pt x="3523" y="1090"/>
                    </a:lnTo>
                    <a:lnTo>
                      <a:pt x="3565" y="1090"/>
                    </a:lnTo>
                    <a:lnTo>
                      <a:pt x="3565" y="1090"/>
                    </a:lnTo>
                    <a:lnTo>
                      <a:pt x="3733" y="1048"/>
                    </a:lnTo>
                    <a:lnTo>
                      <a:pt x="3900" y="965"/>
                    </a:lnTo>
                    <a:lnTo>
                      <a:pt x="4026" y="797"/>
                    </a:lnTo>
                    <a:lnTo>
                      <a:pt x="4068" y="587"/>
                    </a:lnTo>
                    <a:lnTo>
                      <a:pt x="4068" y="587"/>
                    </a:lnTo>
                    <a:lnTo>
                      <a:pt x="4026" y="377"/>
                    </a:lnTo>
                    <a:lnTo>
                      <a:pt x="3900" y="252"/>
                    </a:lnTo>
                    <a:lnTo>
                      <a:pt x="3775" y="126"/>
                    </a:lnTo>
                    <a:lnTo>
                      <a:pt x="3565" y="84"/>
                    </a:lnTo>
                    <a:lnTo>
                      <a:pt x="3565" y="84"/>
                    </a:lnTo>
                    <a:lnTo>
                      <a:pt x="504" y="0"/>
                    </a:lnTo>
                    <a:lnTo>
                      <a:pt x="504" y="0"/>
                    </a:lnTo>
                    <a:lnTo>
                      <a:pt x="504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20" name="Google Shape;422;p17"/>
              <p:cNvSpPr/>
              <p:nvPr/>
            </p:nvSpPr>
            <p:spPr>
              <a:xfrm>
                <a:off x="3025936" y="1403199"/>
                <a:ext cx="79031" cy="22011"/>
              </a:xfrm>
              <a:custGeom>
                <a:avLst/>
                <a:gdLst/>
                <a:ahLst/>
                <a:cxnLst/>
                <a:rect l="l" t="t" r="r" b="b"/>
                <a:pathLst>
                  <a:path w="4068" h="1133" fill="none" extrusionOk="0">
                    <a:moveTo>
                      <a:pt x="3565" y="0"/>
                    </a:moveTo>
                    <a:lnTo>
                      <a:pt x="3565" y="0"/>
                    </a:lnTo>
                    <a:lnTo>
                      <a:pt x="3565" y="0"/>
                    </a:lnTo>
                    <a:lnTo>
                      <a:pt x="3565" y="0"/>
                    </a:lnTo>
                    <a:lnTo>
                      <a:pt x="503" y="126"/>
                    </a:lnTo>
                    <a:lnTo>
                      <a:pt x="503" y="126"/>
                    </a:lnTo>
                    <a:lnTo>
                      <a:pt x="294" y="168"/>
                    </a:lnTo>
                    <a:lnTo>
                      <a:pt x="126" y="252"/>
                    </a:lnTo>
                    <a:lnTo>
                      <a:pt x="42" y="420"/>
                    </a:lnTo>
                    <a:lnTo>
                      <a:pt x="0" y="629"/>
                    </a:lnTo>
                    <a:lnTo>
                      <a:pt x="0" y="629"/>
                    </a:lnTo>
                    <a:lnTo>
                      <a:pt x="42" y="839"/>
                    </a:lnTo>
                    <a:lnTo>
                      <a:pt x="168" y="1007"/>
                    </a:lnTo>
                    <a:lnTo>
                      <a:pt x="335" y="1091"/>
                    </a:lnTo>
                    <a:lnTo>
                      <a:pt x="503" y="1132"/>
                    </a:lnTo>
                    <a:lnTo>
                      <a:pt x="545" y="1132"/>
                    </a:lnTo>
                    <a:lnTo>
                      <a:pt x="545" y="1132"/>
                    </a:lnTo>
                    <a:lnTo>
                      <a:pt x="3565" y="1049"/>
                    </a:lnTo>
                    <a:lnTo>
                      <a:pt x="3565" y="1049"/>
                    </a:lnTo>
                    <a:lnTo>
                      <a:pt x="3774" y="965"/>
                    </a:lnTo>
                    <a:lnTo>
                      <a:pt x="3942" y="881"/>
                    </a:lnTo>
                    <a:lnTo>
                      <a:pt x="4026" y="713"/>
                    </a:lnTo>
                    <a:lnTo>
                      <a:pt x="4068" y="503"/>
                    </a:lnTo>
                    <a:lnTo>
                      <a:pt x="4068" y="503"/>
                    </a:lnTo>
                    <a:lnTo>
                      <a:pt x="4026" y="294"/>
                    </a:lnTo>
                    <a:lnTo>
                      <a:pt x="3942" y="168"/>
                    </a:lnTo>
                    <a:lnTo>
                      <a:pt x="3774" y="42"/>
                    </a:lnTo>
                    <a:lnTo>
                      <a:pt x="3565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21" name="Google Shape;423;p17"/>
              <p:cNvSpPr/>
              <p:nvPr/>
            </p:nvSpPr>
            <p:spPr>
              <a:xfrm>
                <a:off x="2432829" y="1401567"/>
                <a:ext cx="79050" cy="22011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133" fill="none" extrusionOk="0">
                    <a:moveTo>
                      <a:pt x="546" y="0"/>
                    </a:moveTo>
                    <a:lnTo>
                      <a:pt x="546" y="0"/>
                    </a:lnTo>
                    <a:lnTo>
                      <a:pt x="336" y="42"/>
                    </a:lnTo>
                    <a:lnTo>
                      <a:pt x="169" y="126"/>
                    </a:lnTo>
                    <a:lnTo>
                      <a:pt x="43" y="294"/>
                    </a:lnTo>
                    <a:lnTo>
                      <a:pt x="1" y="462"/>
                    </a:lnTo>
                    <a:lnTo>
                      <a:pt x="1" y="462"/>
                    </a:lnTo>
                    <a:lnTo>
                      <a:pt x="43" y="671"/>
                    </a:lnTo>
                    <a:lnTo>
                      <a:pt x="127" y="839"/>
                    </a:lnTo>
                    <a:lnTo>
                      <a:pt x="294" y="965"/>
                    </a:lnTo>
                    <a:lnTo>
                      <a:pt x="504" y="1007"/>
                    </a:lnTo>
                    <a:lnTo>
                      <a:pt x="504" y="1007"/>
                    </a:lnTo>
                    <a:lnTo>
                      <a:pt x="3565" y="1133"/>
                    </a:lnTo>
                    <a:lnTo>
                      <a:pt x="3565" y="1133"/>
                    </a:lnTo>
                    <a:lnTo>
                      <a:pt x="3565" y="1133"/>
                    </a:lnTo>
                    <a:lnTo>
                      <a:pt x="3775" y="1091"/>
                    </a:lnTo>
                    <a:lnTo>
                      <a:pt x="3943" y="1007"/>
                    </a:lnTo>
                    <a:lnTo>
                      <a:pt x="4027" y="839"/>
                    </a:lnTo>
                    <a:lnTo>
                      <a:pt x="4069" y="629"/>
                    </a:lnTo>
                    <a:lnTo>
                      <a:pt x="4069" y="629"/>
                    </a:lnTo>
                    <a:lnTo>
                      <a:pt x="4027" y="462"/>
                    </a:lnTo>
                    <a:lnTo>
                      <a:pt x="3943" y="294"/>
                    </a:lnTo>
                    <a:lnTo>
                      <a:pt x="3775" y="168"/>
                    </a:lnTo>
                    <a:lnTo>
                      <a:pt x="3607" y="126"/>
                    </a:lnTo>
                    <a:lnTo>
                      <a:pt x="3607" y="126"/>
                    </a:lnTo>
                    <a:lnTo>
                      <a:pt x="546" y="0"/>
                    </a:lnTo>
                    <a:lnTo>
                      <a:pt x="546" y="0"/>
                    </a:lnTo>
                    <a:lnTo>
                      <a:pt x="546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22" name="Google Shape;424;p17"/>
              <p:cNvSpPr/>
              <p:nvPr/>
            </p:nvSpPr>
            <p:spPr>
              <a:xfrm>
                <a:off x="3144868" y="1398303"/>
                <a:ext cx="79050" cy="22827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175" fill="none" extrusionOk="0">
                    <a:moveTo>
                      <a:pt x="3565" y="1"/>
                    </a:moveTo>
                    <a:lnTo>
                      <a:pt x="3565" y="1"/>
                    </a:lnTo>
                    <a:lnTo>
                      <a:pt x="3523" y="1"/>
                    </a:lnTo>
                    <a:lnTo>
                      <a:pt x="3523" y="1"/>
                    </a:lnTo>
                    <a:lnTo>
                      <a:pt x="462" y="168"/>
                    </a:lnTo>
                    <a:lnTo>
                      <a:pt x="462" y="168"/>
                    </a:lnTo>
                    <a:lnTo>
                      <a:pt x="294" y="210"/>
                    </a:lnTo>
                    <a:lnTo>
                      <a:pt x="126" y="294"/>
                    </a:lnTo>
                    <a:lnTo>
                      <a:pt x="43" y="462"/>
                    </a:lnTo>
                    <a:lnTo>
                      <a:pt x="1" y="672"/>
                    </a:lnTo>
                    <a:lnTo>
                      <a:pt x="1" y="672"/>
                    </a:lnTo>
                    <a:lnTo>
                      <a:pt x="43" y="881"/>
                    </a:lnTo>
                    <a:lnTo>
                      <a:pt x="168" y="1007"/>
                    </a:lnTo>
                    <a:lnTo>
                      <a:pt x="294" y="1133"/>
                    </a:lnTo>
                    <a:lnTo>
                      <a:pt x="504" y="1175"/>
                    </a:lnTo>
                    <a:lnTo>
                      <a:pt x="504" y="1175"/>
                    </a:lnTo>
                    <a:lnTo>
                      <a:pt x="504" y="1175"/>
                    </a:lnTo>
                    <a:lnTo>
                      <a:pt x="3565" y="1049"/>
                    </a:lnTo>
                    <a:lnTo>
                      <a:pt x="3565" y="1049"/>
                    </a:lnTo>
                    <a:lnTo>
                      <a:pt x="3775" y="965"/>
                    </a:lnTo>
                    <a:lnTo>
                      <a:pt x="3943" y="881"/>
                    </a:lnTo>
                    <a:lnTo>
                      <a:pt x="4026" y="714"/>
                    </a:lnTo>
                    <a:lnTo>
                      <a:pt x="4068" y="504"/>
                    </a:lnTo>
                    <a:lnTo>
                      <a:pt x="4068" y="504"/>
                    </a:lnTo>
                    <a:lnTo>
                      <a:pt x="4026" y="294"/>
                    </a:lnTo>
                    <a:lnTo>
                      <a:pt x="3901" y="168"/>
                    </a:lnTo>
                    <a:lnTo>
                      <a:pt x="3733" y="43"/>
                    </a:lnTo>
                    <a:lnTo>
                      <a:pt x="3565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23" name="Google Shape;425;p17"/>
              <p:cNvSpPr/>
              <p:nvPr/>
            </p:nvSpPr>
            <p:spPr>
              <a:xfrm>
                <a:off x="2314712" y="1395040"/>
                <a:ext cx="79031" cy="23663"/>
              </a:xfrm>
              <a:custGeom>
                <a:avLst/>
                <a:gdLst/>
                <a:ahLst/>
                <a:cxnLst/>
                <a:rect l="l" t="t" r="r" b="b"/>
                <a:pathLst>
                  <a:path w="4068" h="1218" fill="none" extrusionOk="0">
                    <a:moveTo>
                      <a:pt x="503" y="1"/>
                    </a:moveTo>
                    <a:lnTo>
                      <a:pt x="503" y="1"/>
                    </a:lnTo>
                    <a:lnTo>
                      <a:pt x="294" y="43"/>
                    </a:lnTo>
                    <a:lnTo>
                      <a:pt x="168" y="169"/>
                    </a:lnTo>
                    <a:lnTo>
                      <a:pt x="42" y="294"/>
                    </a:lnTo>
                    <a:lnTo>
                      <a:pt x="0" y="504"/>
                    </a:lnTo>
                    <a:lnTo>
                      <a:pt x="0" y="504"/>
                    </a:lnTo>
                    <a:lnTo>
                      <a:pt x="42" y="714"/>
                    </a:lnTo>
                    <a:lnTo>
                      <a:pt x="126" y="882"/>
                    </a:lnTo>
                    <a:lnTo>
                      <a:pt x="294" y="965"/>
                    </a:lnTo>
                    <a:lnTo>
                      <a:pt x="461" y="1049"/>
                    </a:lnTo>
                    <a:lnTo>
                      <a:pt x="461" y="1049"/>
                    </a:lnTo>
                    <a:lnTo>
                      <a:pt x="3523" y="1217"/>
                    </a:lnTo>
                    <a:lnTo>
                      <a:pt x="3565" y="1217"/>
                    </a:lnTo>
                    <a:lnTo>
                      <a:pt x="3565" y="1217"/>
                    </a:lnTo>
                    <a:lnTo>
                      <a:pt x="3732" y="1175"/>
                    </a:lnTo>
                    <a:lnTo>
                      <a:pt x="3900" y="1049"/>
                    </a:lnTo>
                    <a:lnTo>
                      <a:pt x="4026" y="923"/>
                    </a:lnTo>
                    <a:lnTo>
                      <a:pt x="4068" y="714"/>
                    </a:lnTo>
                    <a:lnTo>
                      <a:pt x="4068" y="714"/>
                    </a:lnTo>
                    <a:lnTo>
                      <a:pt x="4026" y="504"/>
                    </a:lnTo>
                    <a:lnTo>
                      <a:pt x="3942" y="336"/>
                    </a:lnTo>
                    <a:lnTo>
                      <a:pt x="3774" y="252"/>
                    </a:lnTo>
                    <a:lnTo>
                      <a:pt x="3565" y="169"/>
                    </a:lnTo>
                    <a:lnTo>
                      <a:pt x="3565" y="169"/>
                    </a:lnTo>
                    <a:lnTo>
                      <a:pt x="545" y="1"/>
                    </a:lnTo>
                    <a:lnTo>
                      <a:pt x="545" y="1"/>
                    </a:lnTo>
                    <a:lnTo>
                      <a:pt x="503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24" name="Google Shape;426;p17"/>
              <p:cNvSpPr/>
              <p:nvPr/>
            </p:nvSpPr>
            <p:spPr>
              <a:xfrm>
                <a:off x="3263004" y="1392611"/>
                <a:ext cx="79050" cy="22827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175" fill="none" extrusionOk="0">
                    <a:moveTo>
                      <a:pt x="3565" y="0"/>
                    </a:moveTo>
                    <a:lnTo>
                      <a:pt x="3565" y="0"/>
                    </a:lnTo>
                    <a:lnTo>
                      <a:pt x="3565" y="0"/>
                    </a:lnTo>
                    <a:lnTo>
                      <a:pt x="3565" y="0"/>
                    </a:lnTo>
                    <a:lnTo>
                      <a:pt x="504" y="168"/>
                    </a:lnTo>
                    <a:lnTo>
                      <a:pt x="504" y="168"/>
                    </a:lnTo>
                    <a:lnTo>
                      <a:pt x="294" y="210"/>
                    </a:lnTo>
                    <a:lnTo>
                      <a:pt x="126" y="336"/>
                    </a:lnTo>
                    <a:lnTo>
                      <a:pt x="42" y="503"/>
                    </a:lnTo>
                    <a:lnTo>
                      <a:pt x="0" y="671"/>
                    </a:lnTo>
                    <a:lnTo>
                      <a:pt x="0" y="671"/>
                    </a:lnTo>
                    <a:lnTo>
                      <a:pt x="42" y="881"/>
                    </a:lnTo>
                    <a:lnTo>
                      <a:pt x="168" y="1048"/>
                    </a:lnTo>
                    <a:lnTo>
                      <a:pt x="336" y="1132"/>
                    </a:lnTo>
                    <a:lnTo>
                      <a:pt x="504" y="1174"/>
                    </a:lnTo>
                    <a:lnTo>
                      <a:pt x="545" y="1174"/>
                    </a:lnTo>
                    <a:lnTo>
                      <a:pt x="545" y="1174"/>
                    </a:lnTo>
                    <a:lnTo>
                      <a:pt x="3607" y="1007"/>
                    </a:lnTo>
                    <a:lnTo>
                      <a:pt x="3607" y="1007"/>
                    </a:lnTo>
                    <a:lnTo>
                      <a:pt x="3816" y="965"/>
                    </a:lnTo>
                    <a:lnTo>
                      <a:pt x="3942" y="839"/>
                    </a:lnTo>
                    <a:lnTo>
                      <a:pt x="4068" y="671"/>
                    </a:lnTo>
                    <a:lnTo>
                      <a:pt x="4068" y="461"/>
                    </a:lnTo>
                    <a:lnTo>
                      <a:pt x="4068" y="461"/>
                    </a:lnTo>
                    <a:lnTo>
                      <a:pt x="4026" y="252"/>
                    </a:lnTo>
                    <a:lnTo>
                      <a:pt x="3942" y="126"/>
                    </a:lnTo>
                    <a:lnTo>
                      <a:pt x="3775" y="0"/>
                    </a:lnTo>
                    <a:lnTo>
                      <a:pt x="3565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25" name="Google Shape;427;p17"/>
              <p:cNvSpPr/>
              <p:nvPr/>
            </p:nvSpPr>
            <p:spPr>
              <a:xfrm>
                <a:off x="2196577" y="1387716"/>
                <a:ext cx="79050" cy="23643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217" fill="none" extrusionOk="0">
                    <a:moveTo>
                      <a:pt x="504" y="0"/>
                    </a:moveTo>
                    <a:lnTo>
                      <a:pt x="504" y="0"/>
                    </a:lnTo>
                    <a:lnTo>
                      <a:pt x="294" y="42"/>
                    </a:lnTo>
                    <a:lnTo>
                      <a:pt x="168" y="126"/>
                    </a:lnTo>
                    <a:lnTo>
                      <a:pt x="42" y="294"/>
                    </a:lnTo>
                    <a:lnTo>
                      <a:pt x="0" y="462"/>
                    </a:lnTo>
                    <a:lnTo>
                      <a:pt x="0" y="462"/>
                    </a:lnTo>
                    <a:lnTo>
                      <a:pt x="0" y="671"/>
                    </a:lnTo>
                    <a:lnTo>
                      <a:pt x="126" y="839"/>
                    </a:lnTo>
                    <a:lnTo>
                      <a:pt x="252" y="965"/>
                    </a:lnTo>
                    <a:lnTo>
                      <a:pt x="462" y="1007"/>
                    </a:lnTo>
                    <a:lnTo>
                      <a:pt x="462" y="1007"/>
                    </a:lnTo>
                    <a:lnTo>
                      <a:pt x="3523" y="1217"/>
                    </a:lnTo>
                    <a:lnTo>
                      <a:pt x="3565" y="1217"/>
                    </a:lnTo>
                    <a:lnTo>
                      <a:pt x="3565" y="1217"/>
                    </a:lnTo>
                    <a:lnTo>
                      <a:pt x="3733" y="1175"/>
                    </a:lnTo>
                    <a:lnTo>
                      <a:pt x="3900" y="1091"/>
                    </a:lnTo>
                    <a:lnTo>
                      <a:pt x="3984" y="923"/>
                    </a:lnTo>
                    <a:lnTo>
                      <a:pt x="4068" y="755"/>
                    </a:lnTo>
                    <a:lnTo>
                      <a:pt x="4068" y="755"/>
                    </a:lnTo>
                    <a:lnTo>
                      <a:pt x="4026" y="546"/>
                    </a:lnTo>
                    <a:lnTo>
                      <a:pt x="3942" y="378"/>
                    </a:lnTo>
                    <a:lnTo>
                      <a:pt x="3775" y="252"/>
                    </a:lnTo>
                    <a:lnTo>
                      <a:pt x="3565" y="210"/>
                    </a:lnTo>
                    <a:lnTo>
                      <a:pt x="3565" y="210"/>
                    </a:lnTo>
                    <a:lnTo>
                      <a:pt x="546" y="0"/>
                    </a:lnTo>
                    <a:lnTo>
                      <a:pt x="546" y="0"/>
                    </a:lnTo>
                    <a:lnTo>
                      <a:pt x="504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26" name="Google Shape;428;p17"/>
              <p:cNvSpPr/>
              <p:nvPr/>
            </p:nvSpPr>
            <p:spPr>
              <a:xfrm>
                <a:off x="1923646" y="1385268"/>
                <a:ext cx="20399" cy="79050"/>
              </a:xfrm>
              <a:custGeom>
                <a:avLst/>
                <a:gdLst/>
                <a:ahLst/>
                <a:cxnLst/>
                <a:rect l="l" t="t" r="r" b="b"/>
                <a:pathLst>
                  <a:path w="1050" h="4069" fill="none" extrusionOk="0">
                    <a:moveTo>
                      <a:pt x="504" y="1"/>
                    </a:moveTo>
                    <a:lnTo>
                      <a:pt x="504" y="1"/>
                    </a:lnTo>
                    <a:lnTo>
                      <a:pt x="336" y="43"/>
                    </a:lnTo>
                    <a:lnTo>
                      <a:pt x="169" y="168"/>
                    </a:lnTo>
                    <a:lnTo>
                      <a:pt x="43" y="336"/>
                    </a:lnTo>
                    <a:lnTo>
                      <a:pt x="1" y="504"/>
                    </a:lnTo>
                    <a:lnTo>
                      <a:pt x="1" y="3565"/>
                    </a:lnTo>
                    <a:lnTo>
                      <a:pt x="1" y="3565"/>
                    </a:lnTo>
                    <a:lnTo>
                      <a:pt x="43" y="3775"/>
                    </a:lnTo>
                    <a:lnTo>
                      <a:pt x="169" y="3943"/>
                    </a:lnTo>
                    <a:lnTo>
                      <a:pt x="336" y="4026"/>
                    </a:lnTo>
                    <a:lnTo>
                      <a:pt x="504" y="4068"/>
                    </a:lnTo>
                    <a:lnTo>
                      <a:pt x="504" y="4068"/>
                    </a:lnTo>
                    <a:lnTo>
                      <a:pt x="714" y="4026"/>
                    </a:lnTo>
                    <a:lnTo>
                      <a:pt x="882" y="3943"/>
                    </a:lnTo>
                    <a:lnTo>
                      <a:pt x="1007" y="3775"/>
                    </a:lnTo>
                    <a:lnTo>
                      <a:pt x="1049" y="3565"/>
                    </a:lnTo>
                    <a:lnTo>
                      <a:pt x="1049" y="504"/>
                    </a:lnTo>
                    <a:lnTo>
                      <a:pt x="1049" y="504"/>
                    </a:lnTo>
                    <a:lnTo>
                      <a:pt x="1007" y="336"/>
                    </a:lnTo>
                    <a:lnTo>
                      <a:pt x="882" y="168"/>
                    </a:lnTo>
                    <a:lnTo>
                      <a:pt x="714" y="43"/>
                    </a:lnTo>
                    <a:lnTo>
                      <a:pt x="504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27" name="Google Shape;429;p17"/>
              <p:cNvSpPr/>
              <p:nvPr/>
            </p:nvSpPr>
            <p:spPr>
              <a:xfrm>
                <a:off x="3381937" y="1384452"/>
                <a:ext cx="79050" cy="23643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217" fill="none" extrusionOk="0">
                    <a:moveTo>
                      <a:pt x="3524" y="1"/>
                    </a:moveTo>
                    <a:lnTo>
                      <a:pt x="3524" y="1"/>
                    </a:lnTo>
                    <a:lnTo>
                      <a:pt x="3524" y="1"/>
                    </a:lnTo>
                    <a:lnTo>
                      <a:pt x="3524" y="1"/>
                    </a:lnTo>
                    <a:lnTo>
                      <a:pt x="462" y="210"/>
                    </a:lnTo>
                    <a:lnTo>
                      <a:pt x="462" y="210"/>
                    </a:lnTo>
                    <a:lnTo>
                      <a:pt x="294" y="252"/>
                    </a:lnTo>
                    <a:lnTo>
                      <a:pt x="127" y="378"/>
                    </a:lnTo>
                    <a:lnTo>
                      <a:pt x="1" y="546"/>
                    </a:lnTo>
                    <a:lnTo>
                      <a:pt x="1" y="756"/>
                    </a:lnTo>
                    <a:lnTo>
                      <a:pt x="1" y="756"/>
                    </a:lnTo>
                    <a:lnTo>
                      <a:pt x="43" y="923"/>
                    </a:lnTo>
                    <a:lnTo>
                      <a:pt x="169" y="1091"/>
                    </a:lnTo>
                    <a:lnTo>
                      <a:pt x="294" y="1175"/>
                    </a:lnTo>
                    <a:lnTo>
                      <a:pt x="504" y="1217"/>
                    </a:lnTo>
                    <a:lnTo>
                      <a:pt x="546" y="1217"/>
                    </a:lnTo>
                    <a:lnTo>
                      <a:pt x="546" y="1217"/>
                    </a:lnTo>
                    <a:lnTo>
                      <a:pt x="3565" y="1007"/>
                    </a:lnTo>
                    <a:lnTo>
                      <a:pt x="3565" y="1007"/>
                    </a:lnTo>
                    <a:lnTo>
                      <a:pt x="3775" y="965"/>
                    </a:lnTo>
                    <a:lnTo>
                      <a:pt x="3943" y="839"/>
                    </a:lnTo>
                    <a:lnTo>
                      <a:pt x="4027" y="672"/>
                    </a:lnTo>
                    <a:lnTo>
                      <a:pt x="4069" y="462"/>
                    </a:lnTo>
                    <a:lnTo>
                      <a:pt x="4069" y="462"/>
                    </a:lnTo>
                    <a:lnTo>
                      <a:pt x="4027" y="294"/>
                    </a:lnTo>
                    <a:lnTo>
                      <a:pt x="3901" y="127"/>
                    </a:lnTo>
                    <a:lnTo>
                      <a:pt x="3733" y="43"/>
                    </a:lnTo>
                    <a:lnTo>
                      <a:pt x="3524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28" name="Google Shape;430;p17"/>
              <p:cNvSpPr/>
              <p:nvPr/>
            </p:nvSpPr>
            <p:spPr>
              <a:xfrm>
                <a:off x="2078441" y="1377944"/>
                <a:ext cx="78235" cy="24459"/>
              </a:xfrm>
              <a:custGeom>
                <a:avLst/>
                <a:gdLst/>
                <a:ahLst/>
                <a:cxnLst/>
                <a:rect l="l" t="t" r="r" b="b"/>
                <a:pathLst>
                  <a:path w="4027" h="1259" fill="none" extrusionOk="0">
                    <a:moveTo>
                      <a:pt x="504" y="0"/>
                    </a:moveTo>
                    <a:lnTo>
                      <a:pt x="504" y="0"/>
                    </a:lnTo>
                    <a:lnTo>
                      <a:pt x="336" y="42"/>
                    </a:lnTo>
                    <a:lnTo>
                      <a:pt x="169" y="126"/>
                    </a:lnTo>
                    <a:lnTo>
                      <a:pt x="43" y="294"/>
                    </a:lnTo>
                    <a:lnTo>
                      <a:pt x="1" y="462"/>
                    </a:lnTo>
                    <a:lnTo>
                      <a:pt x="1" y="462"/>
                    </a:lnTo>
                    <a:lnTo>
                      <a:pt x="1" y="671"/>
                    </a:lnTo>
                    <a:lnTo>
                      <a:pt x="127" y="839"/>
                    </a:lnTo>
                    <a:lnTo>
                      <a:pt x="252" y="965"/>
                    </a:lnTo>
                    <a:lnTo>
                      <a:pt x="462" y="1007"/>
                    </a:lnTo>
                    <a:lnTo>
                      <a:pt x="462" y="1007"/>
                    </a:lnTo>
                    <a:lnTo>
                      <a:pt x="3481" y="1258"/>
                    </a:lnTo>
                    <a:lnTo>
                      <a:pt x="3523" y="1258"/>
                    </a:lnTo>
                    <a:lnTo>
                      <a:pt x="3523" y="1258"/>
                    </a:lnTo>
                    <a:lnTo>
                      <a:pt x="3733" y="1216"/>
                    </a:lnTo>
                    <a:lnTo>
                      <a:pt x="3901" y="1132"/>
                    </a:lnTo>
                    <a:lnTo>
                      <a:pt x="3985" y="1007"/>
                    </a:lnTo>
                    <a:lnTo>
                      <a:pt x="4027" y="797"/>
                    </a:lnTo>
                    <a:lnTo>
                      <a:pt x="4027" y="797"/>
                    </a:lnTo>
                    <a:lnTo>
                      <a:pt x="4027" y="587"/>
                    </a:lnTo>
                    <a:lnTo>
                      <a:pt x="3943" y="420"/>
                    </a:lnTo>
                    <a:lnTo>
                      <a:pt x="3775" y="294"/>
                    </a:lnTo>
                    <a:lnTo>
                      <a:pt x="3565" y="252"/>
                    </a:lnTo>
                    <a:lnTo>
                      <a:pt x="3565" y="252"/>
                    </a:lnTo>
                    <a:lnTo>
                      <a:pt x="546" y="0"/>
                    </a:lnTo>
                    <a:lnTo>
                      <a:pt x="546" y="0"/>
                    </a:lnTo>
                    <a:lnTo>
                      <a:pt x="504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29" name="Google Shape;431;p17"/>
              <p:cNvSpPr/>
              <p:nvPr/>
            </p:nvSpPr>
            <p:spPr>
              <a:xfrm>
                <a:off x="3500072" y="1375496"/>
                <a:ext cx="79050" cy="24459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259" fill="none" extrusionOk="0">
                    <a:moveTo>
                      <a:pt x="3565" y="0"/>
                    </a:moveTo>
                    <a:lnTo>
                      <a:pt x="3565" y="0"/>
                    </a:lnTo>
                    <a:lnTo>
                      <a:pt x="3523" y="0"/>
                    </a:lnTo>
                    <a:lnTo>
                      <a:pt x="3523" y="0"/>
                    </a:lnTo>
                    <a:lnTo>
                      <a:pt x="462" y="252"/>
                    </a:lnTo>
                    <a:lnTo>
                      <a:pt x="462" y="252"/>
                    </a:lnTo>
                    <a:lnTo>
                      <a:pt x="294" y="294"/>
                    </a:lnTo>
                    <a:lnTo>
                      <a:pt x="126" y="420"/>
                    </a:lnTo>
                    <a:lnTo>
                      <a:pt x="43" y="588"/>
                    </a:lnTo>
                    <a:lnTo>
                      <a:pt x="1" y="797"/>
                    </a:lnTo>
                    <a:lnTo>
                      <a:pt x="1" y="797"/>
                    </a:lnTo>
                    <a:lnTo>
                      <a:pt x="43" y="965"/>
                    </a:lnTo>
                    <a:lnTo>
                      <a:pt x="168" y="1133"/>
                    </a:lnTo>
                    <a:lnTo>
                      <a:pt x="336" y="1217"/>
                    </a:lnTo>
                    <a:lnTo>
                      <a:pt x="504" y="1258"/>
                    </a:lnTo>
                    <a:lnTo>
                      <a:pt x="546" y="1258"/>
                    </a:lnTo>
                    <a:lnTo>
                      <a:pt x="546" y="1258"/>
                    </a:lnTo>
                    <a:lnTo>
                      <a:pt x="3607" y="1049"/>
                    </a:lnTo>
                    <a:lnTo>
                      <a:pt x="3607" y="1049"/>
                    </a:lnTo>
                    <a:lnTo>
                      <a:pt x="3817" y="965"/>
                    </a:lnTo>
                    <a:lnTo>
                      <a:pt x="3943" y="839"/>
                    </a:lnTo>
                    <a:lnTo>
                      <a:pt x="4026" y="671"/>
                    </a:lnTo>
                    <a:lnTo>
                      <a:pt x="4068" y="462"/>
                    </a:lnTo>
                    <a:lnTo>
                      <a:pt x="4068" y="462"/>
                    </a:lnTo>
                    <a:lnTo>
                      <a:pt x="4026" y="294"/>
                    </a:lnTo>
                    <a:lnTo>
                      <a:pt x="3901" y="126"/>
                    </a:lnTo>
                    <a:lnTo>
                      <a:pt x="3733" y="42"/>
                    </a:lnTo>
                    <a:lnTo>
                      <a:pt x="3565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30" name="Google Shape;432;p17"/>
              <p:cNvSpPr/>
              <p:nvPr/>
            </p:nvSpPr>
            <p:spPr>
              <a:xfrm>
                <a:off x="1960324" y="1366540"/>
                <a:ext cx="78215" cy="25275"/>
              </a:xfrm>
              <a:custGeom>
                <a:avLst/>
                <a:gdLst/>
                <a:ahLst/>
                <a:cxnLst/>
                <a:rect l="l" t="t" r="r" b="b"/>
                <a:pathLst>
                  <a:path w="4026" h="1301" fill="none" extrusionOk="0">
                    <a:moveTo>
                      <a:pt x="503" y="0"/>
                    </a:moveTo>
                    <a:lnTo>
                      <a:pt x="503" y="0"/>
                    </a:lnTo>
                    <a:lnTo>
                      <a:pt x="336" y="42"/>
                    </a:lnTo>
                    <a:lnTo>
                      <a:pt x="168" y="126"/>
                    </a:lnTo>
                    <a:lnTo>
                      <a:pt x="42" y="252"/>
                    </a:lnTo>
                    <a:lnTo>
                      <a:pt x="0" y="461"/>
                    </a:lnTo>
                    <a:lnTo>
                      <a:pt x="0" y="461"/>
                    </a:lnTo>
                    <a:lnTo>
                      <a:pt x="0" y="671"/>
                    </a:lnTo>
                    <a:lnTo>
                      <a:pt x="126" y="839"/>
                    </a:lnTo>
                    <a:lnTo>
                      <a:pt x="252" y="965"/>
                    </a:lnTo>
                    <a:lnTo>
                      <a:pt x="461" y="1007"/>
                    </a:lnTo>
                    <a:lnTo>
                      <a:pt x="461" y="1007"/>
                    </a:lnTo>
                    <a:lnTo>
                      <a:pt x="3481" y="1300"/>
                    </a:lnTo>
                    <a:lnTo>
                      <a:pt x="3481" y="1300"/>
                    </a:lnTo>
                    <a:lnTo>
                      <a:pt x="3523" y="1300"/>
                    </a:lnTo>
                    <a:lnTo>
                      <a:pt x="3523" y="1300"/>
                    </a:lnTo>
                    <a:lnTo>
                      <a:pt x="3732" y="1300"/>
                    </a:lnTo>
                    <a:lnTo>
                      <a:pt x="3900" y="1174"/>
                    </a:lnTo>
                    <a:lnTo>
                      <a:pt x="3984" y="1049"/>
                    </a:lnTo>
                    <a:lnTo>
                      <a:pt x="4026" y="839"/>
                    </a:lnTo>
                    <a:lnTo>
                      <a:pt x="4026" y="839"/>
                    </a:lnTo>
                    <a:lnTo>
                      <a:pt x="4026" y="671"/>
                    </a:lnTo>
                    <a:lnTo>
                      <a:pt x="3942" y="503"/>
                    </a:lnTo>
                    <a:lnTo>
                      <a:pt x="3774" y="378"/>
                    </a:lnTo>
                    <a:lnTo>
                      <a:pt x="3607" y="294"/>
                    </a:lnTo>
                    <a:lnTo>
                      <a:pt x="3607" y="294"/>
                    </a:lnTo>
                    <a:lnTo>
                      <a:pt x="545" y="0"/>
                    </a:lnTo>
                    <a:lnTo>
                      <a:pt x="545" y="0"/>
                    </a:lnTo>
                    <a:lnTo>
                      <a:pt x="503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31" name="Google Shape;433;p17"/>
              <p:cNvSpPr/>
              <p:nvPr/>
            </p:nvSpPr>
            <p:spPr>
              <a:xfrm>
                <a:off x="3618208" y="1365724"/>
                <a:ext cx="79050" cy="25275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301" fill="none" extrusionOk="0">
                    <a:moveTo>
                      <a:pt x="3565" y="0"/>
                    </a:moveTo>
                    <a:lnTo>
                      <a:pt x="3565" y="0"/>
                    </a:lnTo>
                    <a:lnTo>
                      <a:pt x="3523" y="0"/>
                    </a:lnTo>
                    <a:lnTo>
                      <a:pt x="3523" y="0"/>
                    </a:lnTo>
                    <a:lnTo>
                      <a:pt x="504" y="252"/>
                    </a:lnTo>
                    <a:lnTo>
                      <a:pt x="504" y="252"/>
                    </a:lnTo>
                    <a:lnTo>
                      <a:pt x="294" y="336"/>
                    </a:lnTo>
                    <a:lnTo>
                      <a:pt x="126" y="461"/>
                    </a:lnTo>
                    <a:lnTo>
                      <a:pt x="42" y="629"/>
                    </a:lnTo>
                    <a:lnTo>
                      <a:pt x="0" y="839"/>
                    </a:lnTo>
                    <a:lnTo>
                      <a:pt x="0" y="839"/>
                    </a:lnTo>
                    <a:lnTo>
                      <a:pt x="84" y="1007"/>
                    </a:lnTo>
                    <a:lnTo>
                      <a:pt x="168" y="1132"/>
                    </a:lnTo>
                    <a:lnTo>
                      <a:pt x="336" y="1258"/>
                    </a:lnTo>
                    <a:lnTo>
                      <a:pt x="545" y="1300"/>
                    </a:lnTo>
                    <a:lnTo>
                      <a:pt x="587" y="1300"/>
                    </a:lnTo>
                    <a:lnTo>
                      <a:pt x="587" y="1300"/>
                    </a:lnTo>
                    <a:lnTo>
                      <a:pt x="3607" y="1007"/>
                    </a:lnTo>
                    <a:lnTo>
                      <a:pt x="3607" y="1007"/>
                    </a:lnTo>
                    <a:lnTo>
                      <a:pt x="3816" y="965"/>
                    </a:lnTo>
                    <a:lnTo>
                      <a:pt x="3942" y="839"/>
                    </a:lnTo>
                    <a:lnTo>
                      <a:pt x="4068" y="671"/>
                    </a:lnTo>
                    <a:lnTo>
                      <a:pt x="4068" y="461"/>
                    </a:lnTo>
                    <a:lnTo>
                      <a:pt x="4068" y="461"/>
                    </a:lnTo>
                    <a:lnTo>
                      <a:pt x="4026" y="294"/>
                    </a:lnTo>
                    <a:lnTo>
                      <a:pt x="3900" y="126"/>
                    </a:lnTo>
                    <a:lnTo>
                      <a:pt x="3774" y="42"/>
                    </a:lnTo>
                    <a:lnTo>
                      <a:pt x="3565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32" name="Google Shape;434;p17"/>
              <p:cNvSpPr/>
              <p:nvPr/>
            </p:nvSpPr>
            <p:spPr>
              <a:xfrm>
                <a:off x="3737140" y="1355136"/>
                <a:ext cx="78235" cy="25275"/>
              </a:xfrm>
              <a:custGeom>
                <a:avLst/>
                <a:gdLst/>
                <a:ahLst/>
                <a:cxnLst/>
                <a:rect l="l" t="t" r="r" b="b"/>
                <a:pathLst>
                  <a:path w="4027" h="1301" fill="none" extrusionOk="0">
                    <a:moveTo>
                      <a:pt x="3523" y="0"/>
                    </a:moveTo>
                    <a:lnTo>
                      <a:pt x="3523" y="0"/>
                    </a:lnTo>
                    <a:lnTo>
                      <a:pt x="3482" y="0"/>
                    </a:lnTo>
                    <a:lnTo>
                      <a:pt x="3482" y="0"/>
                    </a:lnTo>
                    <a:lnTo>
                      <a:pt x="462" y="294"/>
                    </a:lnTo>
                    <a:lnTo>
                      <a:pt x="462" y="294"/>
                    </a:lnTo>
                    <a:lnTo>
                      <a:pt x="253" y="336"/>
                    </a:lnTo>
                    <a:lnTo>
                      <a:pt x="85" y="461"/>
                    </a:lnTo>
                    <a:lnTo>
                      <a:pt x="1" y="629"/>
                    </a:lnTo>
                    <a:lnTo>
                      <a:pt x="1" y="839"/>
                    </a:lnTo>
                    <a:lnTo>
                      <a:pt x="1" y="839"/>
                    </a:lnTo>
                    <a:lnTo>
                      <a:pt x="43" y="1006"/>
                    </a:lnTo>
                    <a:lnTo>
                      <a:pt x="169" y="1174"/>
                    </a:lnTo>
                    <a:lnTo>
                      <a:pt x="294" y="1258"/>
                    </a:lnTo>
                    <a:lnTo>
                      <a:pt x="504" y="1300"/>
                    </a:lnTo>
                    <a:lnTo>
                      <a:pt x="504" y="1300"/>
                    </a:lnTo>
                    <a:lnTo>
                      <a:pt x="546" y="1300"/>
                    </a:lnTo>
                    <a:lnTo>
                      <a:pt x="546" y="1300"/>
                    </a:lnTo>
                    <a:lnTo>
                      <a:pt x="3565" y="1006"/>
                    </a:lnTo>
                    <a:lnTo>
                      <a:pt x="3565" y="1006"/>
                    </a:lnTo>
                    <a:lnTo>
                      <a:pt x="3775" y="965"/>
                    </a:lnTo>
                    <a:lnTo>
                      <a:pt x="3943" y="839"/>
                    </a:lnTo>
                    <a:lnTo>
                      <a:pt x="4027" y="671"/>
                    </a:lnTo>
                    <a:lnTo>
                      <a:pt x="4027" y="461"/>
                    </a:lnTo>
                    <a:lnTo>
                      <a:pt x="4027" y="461"/>
                    </a:lnTo>
                    <a:lnTo>
                      <a:pt x="3985" y="294"/>
                    </a:lnTo>
                    <a:lnTo>
                      <a:pt x="3859" y="126"/>
                    </a:lnTo>
                    <a:lnTo>
                      <a:pt x="3733" y="42"/>
                    </a:lnTo>
                    <a:lnTo>
                      <a:pt x="3523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33" name="Google Shape;435;p17"/>
              <p:cNvSpPr/>
              <p:nvPr/>
            </p:nvSpPr>
            <p:spPr>
              <a:xfrm>
                <a:off x="3855276" y="1343713"/>
                <a:ext cx="78235" cy="25275"/>
              </a:xfrm>
              <a:custGeom>
                <a:avLst/>
                <a:gdLst/>
                <a:ahLst/>
                <a:cxnLst/>
                <a:rect l="l" t="t" r="r" b="b"/>
                <a:pathLst>
                  <a:path w="4027" h="1301" fill="none" extrusionOk="0">
                    <a:moveTo>
                      <a:pt x="3523" y="1"/>
                    </a:moveTo>
                    <a:lnTo>
                      <a:pt x="3523" y="1"/>
                    </a:lnTo>
                    <a:lnTo>
                      <a:pt x="3481" y="1"/>
                    </a:lnTo>
                    <a:lnTo>
                      <a:pt x="3481" y="1"/>
                    </a:lnTo>
                    <a:lnTo>
                      <a:pt x="462" y="294"/>
                    </a:lnTo>
                    <a:lnTo>
                      <a:pt x="462" y="294"/>
                    </a:lnTo>
                    <a:lnTo>
                      <a:pt x="252" y="378"/>
                    </a:lnTo>
                    <a:lnTo>
                      <a:pt x="84" y="504"/>
                    </a:lnTo>
                    <a:lnTo>
                      <a:pt x="1" y="672"/>
                    </a:lnTo>
                    <a:lnTo>
                      <a:pt x="1" y="840"/>
                    </a:lnTo>
                    <a:lnTo>
                      <a:pt x="1" y="840"/>
                    </a:lnTo>
                    <a:lnTo>
                      <a:pt x="43" y="1049"/>
                    </a:lnTo>
                    <a:lnTo>
                      <a:pt x="168" y="1175"/>
                    </a:lnTo>
                    <a:lnTo>
                      <a:pt x="294" y="1301"/>
                    </a:lnTo>
                    <a:lnTo>
                      <a:pt x="504" y="1301"/>
                    </a:lnTo>
                    <a:lnTo>
                      <a:pt x="504" y="1301"/>
                    </a:lnTo>
                    <a:lnTo>
                      <a:pt x="546" y="1301"/>
                    </a:lnTo>
                    <a:lnTo>
                      <a:pt x="546" y="1301"/>
                    </a:lnTo>
                    <a:lnTo>
                      <a:pt x="3565" y="1007"/>
                    </a:lnTo>
                    <a:lnTo>
                      <a:pt x="3565" y="1007"/>
                    </a:lnTo>
                    <a:lnTo>
                      <a:pt x="3775" y="965"/>
                    </a:lnTo>
                    <a:lnTo>
                      <a:pt x="3943" y="840"/>
                    </a:lnTo>
                    <a:lnTo>
                      <a:pt x="4026" y="672"/>
                    </a:lnTo>
                    <a:lnTo>
                      <a:pt x="4026" y="462"/>
                    </a:lnTo>
                    <a:lnTo>
                      <a:pt x="4026" y="462"/>
                    </a:lnTo>
                    <a:lnTo>
                      <a:pt x="3984" y="294"/>
                    </a:lnTo>
                    <a:lnTo>
                      <a:pt x="3859" y="127"/>
                    </a:lnTo>
                    <a:lnTo>
                      <a:pt x="3733" y="43"/>
                    </a:lnTo>
                    <a:lnTo>
                      <a:pt x="3523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34" name="Google Shape;436;p17"/>
              <p:cNvSpPr/>
              <p:nvPr/>
            </p:nvSpPr>
            <p:spPr>
              <a:xfrm>
                <a:off x="7256600" y="1333126"/>
                <a:ext cx="52163" cy="56243"/>
              </a:xfrm>
              <a:custGeom>
                <a:avLst/>
                <a:gdLst/>
                <a:ahLst/>
                <a:cxnLst/>
                <a:rect l="l" t="t" r="r" b="b"/>
                <a:pathLst>
                  <a:path w="2685" h="2895" fill="none" extrusionOk="0">
                    <a:moveTo>
                      <a:pt x="1594" y="1"/>
                    </a:moveTo>
                    <a:lnTo>
                      <a:pt x="1594" y="1"/>
                    </a:lnTo>
                    <a:lnTo>
                      <a:pt x="1384" y="43"/>
                    </a:lnTo>
                    <a:lnTo>
                      <a:pt x="1258" y="127"/>
                    </a:lnTo>
                    <a:lnTo>
                      <a:pt x="1132" y="252"/>
                    </a:lnTo>
                    <a:lnTo>
                      <a:pt x="1091" y="420"/>
                    </a:lnTo>
                    <a:lnTo>
                      <a:pt x="1091" y="420"/>
                    </a:lnTo>
                    <a:lnTo>
                      <a:pt x="1091" y="546"/>
                    </a:lnTo>
                    <a:lnTo>
                      <a:pt x="1091" y="672"/>
                    </a:lnTo>
                    <a:lnTo>
                      <a:pt x="1132" y="798"/>
                    </a:lnTo>
                    <a:lnTo>
                      <a:pt x="1216" y="881"/>
                    </a:lnTo>
                    <a:lnTo>
                      <a:pt x="1216" y="881"/>
                    </a:lnTo>
                    <a:lnTo>
                      <a:pt x="126" y="2056"/>
                    </a:lnTo>
                    <a:lnTo>
                      <a:pt x="126" y="2056"/>
                    </a:lnTo>
                    <a:lnTo>
                      <a:pt x="42" y="2223"/>
                    </a:lnTo>
                    <a:lnTo>
                      <a:pt x="0" y="2433"/>
                    </a:lnTo>
                    <a:lnTo>
                      <a:pt x="42" y="2601"/>
                    </a:lnTo>
                    <a:lnTo>
                      <a:pt x="168" y="2769"/>
                    </a:lnTo>
                    <a:lnTo>
                      <a:pt x="168" y="2769"/>
                    </a:lnTo>
                    <a:lnTo>
                      <a:pt x="336" y="2852"/>
                    </a:lnTo>
                    <a:lnTo>
                      <a:pt x="503" y="2894"/>
                    </a:lnTo>
                    <a:lnTo>
                      <a:pt x="503" y="2894"/>
                    </a:lnTo>
                    <a:lnTo>
                      <a:pt x="713" y="2852"/>
                    </a:lnTo>
                    <a:lnTo>
                      <a:pt x="881" y="2727"/>
                    </a:lnTo>
                    <a:lnTo>
                      <a:pt x="881" y="2727"/>
                    </a:lnTo>
                    <a:lnTo>
                      <a:pt x="2558" y="965"/>
                    </a:lnTo>
                    <a:lnTo>
                      <a:pt x="2558" y="965"/>
                    </a:lnTo>
                    <a:lnTo>
                      <a:pt x="2642" y="839"/>
                    </a:lnTo>
                    <a:lnTo>
                      <a:pt x="2684" y="714"/>
                    </a:lnTo>
                    <a:lnTo>
                      <a:pt x="2684" y="588"/>
                    </a:lnTo>
                    <a:lnTo>
                      <a:pt x="2684" y="462"/>
                    </a:lnTo>
                    <a:lnTo>
                      <a:pt x="2684" y="462"/>
                    </a:lnTo>
                    <a:lnTo>
                      <a:pt x="2600" y="336"/>
                    </a:lnTo>
                    <a:lnTo>
                      <a:pt x="2516" y="210"/>
                    </a:lnTo>
                    <a:lnTo>
                      <a:pt x="2391" y="169"/>
                    </a:lnTo>
                    <a:lnTo>
                      <a:pt x="2265" y="127"/>
                    </a:lnTo>
                    <a:lnTo>
                      <a:pt x="1678" y="1"/>
                    </a:lnTo>
                    <a:lnTo>
                      <a:pt x="1678" y="1"/>
                    </a:lnTo>
                    <a:lnTo>
                      <a:pt x="1594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35" name="Google Shape;437;p17"/>
              <p:cNvSpPr/>
              <p:nvPr/>
            </p:nvSpPr>
            <p:spPr>
              <a:xfrm>
                <a:off x="3973412" y="1331494"/>
                <a:ext cx="78235" cy="26091"/>
              </a:xfrm>
              <a:custGeom>
                <a:avLst/>
                <a:gdLst/>
                <a:ahLst/>
                <a:cxnLst/>
                <a:rect l="l" t="t" r="r" b="b"/>
                <a:pathLst>
                  <a:path w="4027" h="1343" fill="none" extrusionOk="0">
                    <a:moveTo>
                      <a:pt x="3523" y="1"/>
                    </a:moveTo>
                    <a:lnTo>
                      <a:pt x="3523" y="1"/>
                    </a:lnTo>
                    <a:lnTo>
                      <a:pt x="3481" y="1"/>
                    </a:lnTo>
                    <a:lnTo>
                      <a:pt x="3481" y="1"/>
                    </a:lnTo>
                    <a:lnTo>
                      <a:pt x="420" y="336"/>
                    </a:lnTo>
                    <a:lnTo>
                      <a:pt x="420" y="336"/>
                    </a:lnTo>
                    <a:lnTo>
                      <a:pt x="252" y="378"/>
                    </a:lnTo>
                    <a:lnTo>
                      <a:pt x="84" y="504"/>
                    </a:lnTo>
                    <a:lnTo>
                      <a:pt x="0" y="672"/>
                    </a:lnTo>
                    <a:lnTo>
                      <a:pt x="0" y="882"/>
                    </a:lnTo>
                    <a:lnTo>
                      <a:pt x="0" y="882"/>
                    </a:lnTo>
                    <a:lnTo>
                      <a:pt x="42" y="1049"/>
                    </a:lnTo>
                    <a:lnTo>
                      <a:pt x="168" y="1217"/>
                    </a:lnTo>
                    <a:lnTo>
                      <a:pt x="294" y="1301"/>
                    </a:lnTo>
                    <a:lnTo>
                      <a:pt x="503" y="1343"/>
                    </a:lnTo>
                    <a:lnTo>
                      <a:pt x="503" y="1343"/>
                    </a:lnTo>
                    <a:lnTo>
                      <a:pt x="545" y="1343"/>
                    </a:lnTo>
                    <a:lnTo>
                      <a:pt x="545" y="1343"/>
                    </a:lnTo>
                    <a:lnTo>
                      <a:pt x="3565" y="1007"/>
                    </a:lnTo>
                    <a:lnTo>
                      <a:pt x="3565" y="1007"/>
                    </a:lnTo>
                    <a:lnTo>
                      <a:pt x="3774" y="965"/>
                    </a:lnTo>
                    <a:lnTo>
                      <a:pt x="3942" y="840"/>
                    </a:lnTo>
                    <a:lnTo>
                      <a:pt x="4026" y="672"/>
                    </a:lnTo>
                    <a:lnTo>
                      <a:pt x="4026" y="462"/>
                    </a:lnTo>
                    <a:lnTo>
                      <a:pt x="4026" y="462"/>
                    </a:lnTo>
                    <a:lnTo>
                      <a:pt x="3984" y="294"/>
                    </a:lnTo>
                    <a:lnTo>
                      <a:pt x="3858" y="127"/>
                    </a:lnTo>
                    <a:lnTo>
                      <a:pt x="3733" y="43"/>
                    </a:lnTo>
                    <a:lnTo>
                      <a:pt x="3523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36" name="Google Shape;438;p17"/>
              <p:cNvSpPr/>
              <p:nvPr/>
            </p:nvSpPr>
            <p:spPr>
              <a:xfrm>
                <a:off x="4090712" y="1319274"/>
                <a:ext cx="79050" cy="26091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343" fill="none" extrusionOk="0">
                    <a:moveTo>
                      <a:pt x="3566" y="1"/>
                    </a:moveTo>
                    <a:lnTo>
                      <a:pt x="3566" y="1"/>
                    </a:lnTo>
                    <a:lnTo>
                      <a:pt x="3524" y="1"/>
                    </a:lnTo>
                    <a:lnTo>
                      <a:pt x="462" y="336"/>
                    </a:lnTo>
                    <a:lnTo>
                      <a:pt x="462" y="336"/>
                    </a:lnTo>
                    <a:lnTo>
                      <a:pt x="295" y="378"/>
                    </a:lnTo>
                    <a:lnTo>
                      <a:pt x="127" y="504"/>
                    </a:lnTo>
                    <a:lnTo>
                      <a:pt x="43" y="672"/>
                    </a:lnTo>
                    <a:lnTo>
                      <a:pt x="1" y="882"/>
                    </a:lnTo>
                    <a:lnTo>
                      <a:pt x="1" y="882"/>
                    </a:lnTo>
                    <a:lnTo>
                      <a:pt x="85" y="1049"/>
                    </a:lnTo>
                    <a:lnTo>
                      <a:pt x="169" y="1217"/>
                    </a:lnTo>
                    <a:lnTo>
                      <a:pt x="336" y="1301"/>
                    </a:lnTo>
                    <a:lnTo>
                      <a:pt x="546" y="1343"/>
                    </a:lnTo>
                    <a:lnTo>
                      <a:pt x="546" y="1343"/>
                    </a:lnTo>
                    <a:lnTo>
                      <a:pt x="588" y="1343"/>
                    </a:lnTo>
                    <a:lnTo>
                      <a:pt x="3607" y="1007"/>
                    </a:lnTo>
                    <a:lnTo>
                      <a:pt x="3607" y="1007"/>
                    </a:lnTo>
                    <a:lnTo>
                      <a:pt x="3817" y="965"/>
                    </a:lnTo>
                    <a:lnTo>
                      <a:pt x="3943" y="840"/>
                    </a:lnTo>
                    <a:lnTo>
                      <a:pt x="4069" y="672"/>
                    </a:lnTo>
                    <a:lnTo>
                      <a:pt x="4069" y="462"/>
                    </a:lnTo>
                    <a:lnTo>
                      <a:pt x="4069" y="462"/>
                    </a:lnTo>
                    <a:lnTo>
                      <a:pt x="4027" y="294"/>
                    </a:lnTo>
                    <a:lnTo>
                      <a:pt x="3901" y="127"/>
                    </a:lnTo>
                    <a:lnTo>
                      <a:pt x="3733" y="43"/>
                    </a:lnTo>
                    <a:lnTo>
                      <a:pt x="3566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37" name="Google Shape;439;p17"/>
              <p:cNvSpPr/>
              <p:nvPr/>
            </p:nvSpPr>
            <p:spPr>
              <a:xfrm>
                <a:off x="7160456" y="1314398"/>
                <a:ext cx="78235" cy="28520"/>
              </a:xfrm>
              <a:custGeom>
                <a:avLst/>
                <a:gdLst/>
                <a:ahLst/>
                <a:cxnLst/>
                <a:rect l="l" t="t" r="r" b="b"/>
                <a:pathLst>
                  <a:path w="4027" h="1468" fill="none" extrusionOk="0">
                    <a:moveTo>
                      <a:pt x="504" y="0"/>
                    </a:moveTo>
                    <a:lnTo>
                      <a:pt x="504" y="0"/>
                    </a:lnTo>
                    <a:lnTo>
                      <a:pt x="336" y="42"/>
                    </a:lnTo>
                    <a:lnTo>
                      <a:pt x="169" y="126"/>
                    </a:lnTo>
                    <a:lnTo>
                      <a:pt x="85" y="252"/>
                    </a:lnTo>
                    <a:lnTo>
                      <a:pt x="1" y="420"/>
                    </a:lnTo>
                    <a:lnTo>
                      <a:pt x="1" y="420"/>
                    </a:lnTo>
                    <a:lnTo>
                      <a:pt x="1" y="629"/>
                    </a:lnTo>
                    <a:lnTo>
                      <a:pt x="85" y="797"/>
                    </a:lnTo>
                    <a:lnTo>
                      <a:pt x="252" y="923"/>
                    </a:lnTo>
                    <a:lnTo>
                      <a:pt x="420" y="1007"/>
                    </a:lnTo>
                    <a:lnTo>
                      <a:pt x="420" y="1007"/>
                    </a:lnTo>
                    <a:lnTo>
                      <a:pt x="3440" y="1468"/>
                    </a:lnTo>
                    <a:lnTo>
                      <a:pt x="3440" y="1468"/>
                    </a:lnTo>
                    <a:lnTo>
                      <a:pt x="3523" y="1468"/>
                    </a:lnTo>
                    <a:lnTo>
                      <a:pt x="3523" y="1468"/>
                    </a:lnTo>
                    <a:lnTo>
                      <a:pt x="3691" y="1468"/>
                    </a:lnTo>
                    <a:lnTo>
                      <a:pt x="3859" y="1384"/>
                    </a:lnTo>
                    <a:lnTo>
                      <a:pt x="3943" y="1216"/>
                    </a:lnTo>
                    <a:lnTo>
                      <a:pt x="4027" y="1049"/>
                    </a:lnTo>
                    <a:lnTo>
                      <a:pt x="4027" y="1049"/>
                    </a:lnTo>
                    <a:lnTo>
                      <a:pt x="4027" y="839"/>
                    </a:lnTo>
                    <a:lnTo>
                      <a:pt x="3943" y="671"/>
                    </a:lnTo>
                    <a:lnTo>
                      <a:pt x="3775" y="545"/>
                    </a:lnTo>
                    <a:lnTo>
                      <a:pt x="3607" y="462"/>
                    </a:lnTo>
                    <a:lnTo>
                      <a:pt x="3607" y="462"/>
                    </a:lnTo>
                    <a:lnTo>
                      <a:pt x="588" y="0"/>
                    </a:lnTo>
                    <a:lnTo>
                      <a:pt x="588" y="0"/>
                    </a:lnTo>
                    <a:lnTo>
                      <a:pt x="504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38" name="Google Shape;440;p17"/>
              <p:cNvSpPr/>
              <p:nvPr/>
            </p:nvSpPr>
            <p:spPr>
              <a:xfrm>
                <a:off x="4208848" y="1307054"/>
                <a:ext cx="79050" cy="26091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343" fill="none" extrusionOk="0">
                    <a:moveTo>
                      <a:pt x="3565" y="1"/>
                    </a:moveTo>
                    <a:lnTo>
                      <a:pt x="3565" y="1"/>
                    </a:lnTo>
                    <a:lnTo>
                      <a:pt x="3481" y="1"/>
                    </a:lnTo>
                    <a:lnTo>
                      <a:pt x="462" y="336"/>
                    </a:lnTo>
                    <a:lnTo>
                      <a:pt x="462" y="336"/>
                    </a:lnTo>
                    <a:lnTo>
                      <a:pt x="252" y="378"/>
                    </a:lnTo>
                    <a:lnTo>
                      <a:pt x="126" y="504"/>
                    </a:lnTo>
                    <a:lnTo>
                      <a:pt x="43" y="672"/>
                    </a:lnTo>
                    <a:lnTo>
                      <a:pt x="1" y="881"/>
                    </a:lnTo>
                    <a:lnTo>
                      <a:pt x="1" y="881"/>
                    </a:lnTo>
                    <a:lnTo>
                      <a:pt x="85" y="1049"/>
                    </a:lnTo>
                    <a:lnTo>
                      <a:pt x="168" y="1217"/>
                    </a:lnTo>
                    <a:lnTo>
                      <a:pt x="336" y="1301"/>
                    </a:lnTo>
                    <a:lnTo>
                      <a:pt x="504" y="1343"/>
                    </a:lnTo>
                    <a:lnTo>
                      <a:pt x="504" y="1343"/>
                    </a:lnTo>
                    <a:lnTo>
                      <a:pt x="588" y="1343"/>
                    </a:lnTo>
                    <a:lnTo>
                      <a:pt x="3607" y="1007"/>
                    </a:lnTo>
                    <a:lnTo>
                      <a:pt x="3607" y="1007"/>
                    </a:lnTo>
                    <a:lnTo>
                      <a:pt x="3817" y="923"/>
                    </a:lnTo>
                    <a:lnTo>
                      <a:pt x="3943" y="840"/>
                    </a:lnTo>
                    <a:lnTo>
                      <a:pt x="4027" y="630"/>
                    </a:lnTo>
                    <a:lnTo>
                      <a:pt x="4068" y="462"/>
                    </a:lnTo>
                    <a:lnTo>
                      <a:pt x="4068" y="462"/>
                    </a:lnTo>
                    <a:lnTo>
                      <a:pt x="3985" y="252"/>
                    </a:lnTo>
                    <a:lnTo>
                      <a:pt x="3901" y="127"/>
                    </a:lnTo>
                    <a:lnTo>
                      <a:pt x="3733" y="43"/>
                    </a:lnTo>
                    <a:lnTo>
                      <a:pt x="3565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39" name="Google Shape;441;p17"/>
              <p:cNvSpPr/>
              <p:nvPr/>
            </p:nvSpPr>
            <p:spPr>
              <a:xfrm>
                <a:off x="7043155" y="1296467"/>
                <a:ext cx="78215" cy="28539"/>
              </a:xfrm>
              <a:custGeom>
                <a:avLst/>
                <a:gdLst/>
                <a:ahLst/>
                <a:cxnLst/>
                <a:rect l="l" t="t" r="r" b="b"/>
                <a:pathLst>
                  <a:path w="4026" h="1469" fill="none" extrusionOk="0">
                    <a:moveTo>
                      <a:pt x="503" y="1"/>
                    </a:moveTo>
                    <a:lnTo>
                      <a:pt x="503" y="1"/>
                    </a:lnTo>
                    <a:lnTo>
                      <a:pt x="336" y="43"/>
                    </a:lnTo>
                    <a:lnTo>
                      <a:pt x="168" y="126"/>
                    </a:lnTo>
                    <a:lnTo>
                      <a:pt x="84" y="252"/>
                    </a:lnTo>
                    <a:lnTo>
                      <a:pt x="0" y="462"/>
                    </a:lnTo>
                    <a:lnTo>
                      <a:pt x="0" y="462"/>
                    </a:lnTo>
                    <a:lnTo>
                      <a:pt x="42" y="630"/>
                    </a:lnTo>
                    <a:lnTo>
                      <a:pt x="126" y="839"/>
                    </a:lnTo>
                    <a:lnTo>
                      <a:pt x="252" y="965"/>
                    </a:lnTo>
                    <a:lnTo>
                      <a:pt x="461" y="1007"/>
                    </a:lnTo>
                    <a:lnTo>
                      <a:pt x="461" y="1007"/>
                    </a:lnTo>
                    <a:lnTo>
                      <a:pt x="3439" y="1468"/>
                    </a:lnTo>
                    <a:lnTo>
                      <a:pt x="3439" y="1468"/>
                    </a:lnTo>
                    <a:lnTo>
                      <a:pt x="3523" y="1468"/>
                    </a:lnTo>
                    <a:lnTo>
                      <a:pt x="3523" y="1468"/>
                    </a:lnTo>
                    <a:lnTo>
                      <a:pt x="3732" y="1426"/>
                    </a:lnTo>
                    <a:lnTo>
                      <a:pt x="3858" y="1343"/>
                    </a:lnTo>
                    <a:lnTo>
                      <a:pt x="3984" y="1217"/>
                    </a:lnTo>
                    <a:lnTo>
                      <a:pt x="4026" y="1049"/>
                    </a:lnTo>
                    <a:lnTo>
                      <a:pt x="4026" y="1049"/>
                    </a:lnTo>
                    <a:lnTo>
                      <a:pt x="4026" y="839"/>
                    </a:lnTo>
                    <a:lnTo>
                      <a:pt x="3942" y="672"/>
                    </a:lnTo>
                    <a:lnTo>
                      <a:pt x="3816" y="546"/>
                    </a:lnTo>
                    <a:lnTo>
                      <a:pt x="3607" y="462"/>
                    </a:lnTo>
                    <a:lnTo>
                      <a:pt x="3607" y="462"/>
                    </a:lnTo>
                    <a:lnTo>
                      <a:pt x="587" y="1"/>
                    </a:lnTo>
                    <a:lnTo>
                      <a:pt x="587" y="1"/>
                    </a:lnTo>
                    <a:lnTo>
                      <a:pt x="503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40" name="Google Shape;442;p17"/>
              <p:cNvSpPr/>
              <p:nvPr/>
            </p:nvSpPr>
            <p:spPr>
              <a:xfrm>
                <a:off x="4326984" y="1294019"/>
                <a:ext cx="78235" cy="26091"/>
              </a:xfrm>
              <a:custGeom>
                <a:avLst/>
                <a:gdLst/>
                <a:ahLst/>
                <a:cxnLst/>
                <a:rect l="l" t="t" r="r" b="b"/>
                <a:pathLst>
                  <a:path w="4027" h="1343" fill="none" extrusionOk="0">
                    <a:moveTo>
                      <a:pt x="3523" y="1"/>
                    </a:moveTo>
                    <a:lnTo>
                      <a:pt x="3523" y="1"/>
                    </a:lnTo>
                    <a:lnTo>
                      <a:pt x="3481" y="1"/>
                    </a:lnTo>
                    <a:lnTo>
                      <a:pt x="462" y="336"/>
                    </a:lnTo>
                    <a:lnTo>
                      <a:pt x="462" y="336"/>
                    </a:lnTo>
                    <a:lnTo>
                      <a:pt x="252" y="420"/>
                    </a:lnTo>
                    <a:lnTo>
                      <a:pt x="126" y="546"/>
                    </a:lnTo>
                    <a:lnTo>
                      <a:pt x="0" y="714"/>
                    </a:lnTo>
                    <a:lnTo>
                      <a:pt x="0" y="882"/>
                    </a:lnTo>
                    <a:lnTo>
                      <a:pt x="0" y="882"/>
                    </a:lnTo>
                    <a:lnTo>
                      <a:pt x="42" y="1091"/>
                    </a:lnTo>
                    <a:lnTo>
                      <a:pt x="168" y="1217"/>
                    </a:lnTo>
                    <a:lnTo>
                      <a:pt x="336" y="1343"/>
                    </a:lnTo>
                    <a:lnTo>
                      <a:pt x="504" y="1343"/>
                    </a:lnTo>
                    <a:lnTo>
                      <a:pt x="504" y="1343"/>
                    </a:lnTo>
                    <a:lnTo>
                      <a:pt x="546" y="1343"/>
                    </a:lnTo>
                    <a:lnTo>
                      <a:pt x="3607" y="1049"/>
                    </a:lnTo>
                    <a:lnTo>
                      <a:pt x="3607" y="1049"/>
                    </a:lnTo>
                    <a:lnTo>
                      <a:pt x="3775" y="965"/>
                    </a:lnTo>
                    <a:lnTo>
                      <a:pt x="3942" y="840"/>
                    </a:lnTo>
                    <a:lnTo>
                      <a:pt x="4026" y="672"/>
                    </a:lnTo>
                    <a:lnTo>
                      <a:pt x="4026" y="462"/>
                    </a:lnTo>
                    <a:lnTo>
                      <a:pt x="4026" y="462"/>
                    </a:lnTo>
                    <a:lnTo>
                      <a:pt x="3984" y="294"/>
                    </a:lnTo>
                    <a:lnTo>
                      <a:pt x="3858" y="169"/>
                    </a:lnTo>
                    <a:lnTo>
                      <a:pt x="3733" y="43"/>
                    </a:lnTo>
                    <a:lnTo>
                      <a:pt x="3523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41" name="Google Shape;443;p17"/>
              <p:cNvSpPr/>
              <p:nvPr/>
            </p:nvSpPr>
            <p:spPr>
              <a:xfrm>
                <a:off x="4444304" y="1281799"/>
                <a:ext cx="79031" cy="26091"/>
              </a:xfrm>
              <a:custGeom>
                <a:avLst/>
                <a:gdLst/>
                <a:ahLst/>
                <a:cxnLst/>
                <a:rect l="l" t="t" r="r" b="b"/>
                <a:pathLst>
                  <a:path w="4068" h="1343" fill="none" extrusionOk="0">
                    <a:moveTo>
                      <a:pt x="3565" y="1"/>
                    </a:moveTo>
                    <a:lnTo>
                      <a:pt x="3565" y="1"/>
                    </a:lnTo>
                    <a:lnTo>
                      <a:pt x="3523" y="1"/>
                    </a:lnTo>
                    <a:lnTo>
                      <a:pt x="3523" y="1"/>
                    </a:lnTo>
                    <a:lnTo>
                      <a:pt x="461" y="336"/>
                    </a:lnTo>
                    <a:lnTo>
                      <a:pt x="461" y="336"/>
                    </a:lnTo>
                    <a:lnTo>
                      <a:pt x="294" y="378"/>
                    </a:lnTo>
                    <a:lnTo>
                      <a:pt x="126" y="504"/>
                    </a:lnTo>
                    <a:lnTo>
                      <a:pt x="42" y="672"/>
                    </a:lnTo>
                    <a:lnTo>
                      <a:pt x="0" y="881"/>
                    </a:lnTo>
                    <a:lnTo>
                      <a:pt x="0" y="881"/>
                    </a:lnTo>
                    <a:lnTo>
                      <a:pt x="84" y="1091"/>
                    </a:lnTo>
                    <a:lnTo>
                      <a:pt x="168" y="1217"/>
                    </a:lnTo>
                    <a:lnTo>
                      <a:pt x="336" y="1301"/>
                    </a:lnTo>
                    <a:lnTo>
                      <a:pt x="545" y="1343"/>
                    </a:lnTo>
                    <a:lnTo>
                      <a:pt x="545" y="1343"/>
                    </a:lnTo>
                    <a:lnTo>
                      <a:pt x="587" y="1343"/>
                    </a:lnTo>
                    <a:lnTo>
                      <a:pt x="587" y="1343"/>
                    </a:lnTo>
                    <a:lnTo>
                      <a:pt x="3607" y="1049"/>
                    </a:lnTo>
                    <a:lnTo>
                      <a:pt x="3607" y="1049"/>
                    </a:lnTo>
                    <a:lnTo>
                      <a:pt x="3816" y="965"/>
                    </a:lnTo>
                    <a:lnTo>
                      <a:pt x="3942" y="840"/>
                    </a:lnTo>
                    <a:lnTo>
                      <a:pt x="4026" y="672"/>
                    </a:lnTo>
                    <a:lnTo>
                      <a:pt x="4068" y="462"/>
                    </a:lnTo>
                    <a:lnTo>
                      <a:pt x="4068" y="462"/>
                    </a:lnTo>
                    <a:lnTo>
                      <a:pt x="4026" y="294"/>
                    </a:lnTo>
                    <a:lnTo>
                      <a:pt x="3900" y="127"/>
                    </a:lnTo>
                    <a:lnTo>
                      <a:pt x="3732" y="43"/>
                    </a:lnTo>
                    <a:lnTo>
                      <a:pt x="3565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42" name="Google Shape;444;p17"/>
              <p:cNvSpPr/>
              <p:nvPr/>
            </p:nvSpPr>
            <p:spPr>
              <a:xfrm>
                <a:off x="6925836" y="1280167"/>
                <a:ext cx="78235" cy="27723"/>
              </a:xfrm>
              <a:custGeom>
                <a:avLst/>
                <a:gdLst/>
                <a:ahLst/>
                <a:cxnLst/>
                <a:rect l="l" t="t" r="r" b="b"/>
                <a:pathLst>
                  <a:path w="4027" h="1427" fill="none" extrusionOk="0">
                    <a:moveTo>
                      <a:pt x="504" y="1"/>
                    </a:moveTo>
                    <a:lnTo>
                      <a:pt x="504" y="1"/>
                    </a:lnTo>
                    <a:lnTo>
                      <a:pt x="336" y="43"/>
                    </a:lnTo>
                    <a:lnTo>
                      <a:pt x="168" y="127"/>
                    </a:lnTo>
                    <a:lnTo>
                      <a:pt x="84" y="295"/>
                    </a:lnTo>
                    <a:lnTo>
                      <a:pt x="0" y="462"/>
                    </a:lnTo>
                    <a:lnTo>
                      <a:pt x="0" y="462"/>
                    </a:lnTo>
                    <a:lnTo>
                      <a:pt x="42" y="672"/>
                    </a:lnTo>
                    <a:lnTo>
                      <a:pt x="126" y="840"/>
                    </a:lnTo>
                    <a:lnTo>
                      <a:pt x="252" y="965"/>
                    </a:lnTo>
                    <a:lnTo>
                      <a:pt x="462" y="1049"/>
                    </a:lnTo>
                    <a:lnTo>
                      <a:pt x="462" y="1049"/>
                    </a:lnTo>
                    <a:lnTo>
                      <a:pt x="3481" y="1427"/>
                    </a:lnTo>
                    <a:lnTo>
                      <a:pt x="3481" y="1427"/>
                    </a:lnTo>
                    <a:lnTo>
                      <a:pt x="3523" y="1427"/>
                    </a:lnTo>
                    <a:lnTo>
                      <a:pt x="3523" y="1427"/>
                    </a:lnTo>
                    <a:lnTo>
                      <a:pt x="3733" y="1427"/>
                    </a:lnTo>
                    <a:lnTo>
                      <a:pt x="3858" y="1301"/>
                    </a:lnTo>
                    <a:lnTo>
                      <a:pt x="3984" y="1175"/>
                    </a:lnTo>
                    <a:lnTo>
                      <a:pt x="4026" y="1007"/>
                    </a:lnTo>
                    <a:lnTo>
                      <a:pt x="4026" y="1007"/>
                    </a:lnTo>
                    <a:lnTo>
                      <a:pt x="4026" y="798"/>
                    </a:lnTo>
                    <a:lnTo>
                      <a:pt x="3942" y="630"/>
                    </a:lnTo>
                    <a:lnTo>
                      <a:pt x="3816" y="504"/>
                    </a:lnTo>
                    <a:lnTo>
                      <a:pt x="3607" y="420"/>
                    </a:lnTo>
                    <a:lnTo>
                      <a:pt x="3607" y="420"/>
                    </a:lnTo>
                    <a:lnTo>
                      <a:pt x="587" y="43"/>
                    </a:lnTo>
                    <a:lnTo>
                      <a:pt x="587" y="43"/>
                    </a:lnTo>
                    <a:lnTo>
                      <a:pt x="504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43" name="Google Shape;445;p17"/>
              <p:cNvSpPr/>
              <p:nvPr/>
            </p:nvSpPr>
            <p:spPr>
              <a:xfrm>
                <a:off x="4562420" y="1270395"/>
                <a:ext cx="79050" cy="25275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301" fill="none" extrusionOk="0">
                    <a:moveTo>
                      <a:pt x="3523" y="1"/>
                    </a:moveTo>
                    <a:lnTo>
                      <a:pt x="3523" y="1"/>
                    </a:lnTo>
                    <a:lnTo>
                      <a:pt x="3481" y="1"/>
                    </a:lnTo>
                    <a:lnTo>
                      <a:pt x="3481" y="1"/>
                    </a:lnTo>
                    <a:lnTo>
                      <a:pt x="462" y="294"/>
                    </a:lnTo>
                    <a:lnTo>
                      <a:pt x="462" y="294"/>
                    </a:lnTo>
                    <a:lnTo>
                      <a:pt x="252" y="336"/>
                    </a:lnTo>
                    <a:lnTo>
                      <a:pt x="127" y="462"/>
                    </a:lnTo>
                    <a:lnTo>
                      <a:pt x="43" y="672"/>
                    </a:lnTo>
                    <a:lnTo>
                      <a:pt x="1" y="839"/>
                    </a:lnTo>
                    <a:lnTo>
                      <a:pt x="1" y="839"/>
                    </a:lnTo>
                    <a:lnTo>
                      <a:pt x="43" y="1049"/>
                    </a:lnTo>
                    <a:lnTo>
                      <a:pt x="169" y="1175"/>
                    </a:lnTo>
                    <a:lnTo>
                      <a:pt x="336" y="1259"/>
                    </a:lnTo>
                    <a:lnTo>
                      <a:pt x="504" y="1301"/>
                    </a:lnTo>
                    <a:lnTo>
                      <a:pt x="504" y="1301"/>
                    </a:lnTo>
                    <a:lnTo>
                      <a:pt x="546" y="1301"/>
                    </a:lnTo>
                    <a:lnTo>
                      <a:pt x="546" y="1301"/>
                    </a:lnTo>
                    <a:lnTo>
                      <a:pt x="3607" y="1007"/>
                    </a:lnTo>
                    <a:lnTo>
                      <a:pt x="3607" y="1007"/>
                    </a:lnTo>
                    <a:lnTo>
                      <a:pt x="3775" y="965"/>
                    </a:lnTo>
                    <a:lnTo>
                      <a:pt x="3943" y="839"/>
                    </a:lnTo>
                    <a:lnTo>
                      <a:pt x="4027" y="672"/>
                    </a:lnTo>
                    <a:lnTo>
                      <a:pt x="4069" y="462"/>
                    </a:lnTo>
                    <a:lnTo>
                      <a:pt x="4069" y="462"/>
                    </a:lnTo>
                    <a:lnTo>
                      <a:pt x="3985" y="252"/>
                    </a:lnTo>
                    <a:lnTo>
                      <a:pt x="3901" y="127"/>
                    </a:lnTo>
                    <a:lnTo>
                      <a:pt x="3733" y="43"/>
                    </a:lnTo>
                    <a:lnTo>
                      <a:pt x="3523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44" name="Google Shape;446;p17"/>
              <p:cNvSpPr/>
              <p:nvPr/>
            </p:nvSpPr>
            <p:spPr>
              <a:xfrm>
                <a:off x="6808516" y="1266335"/>
                <a:ext cx="78235" cy="26888"/>
              </a:xfrm>
              <a:custGeom>
                <a:avLst/>
                <a:gdLst/>
                <a:ahLst/>
                <a:cxnLst/>
                <a:rect l="l" t="t" r="r" b="b"/>
                <a:pathLst>
                  <a:path w="4027" h="1384" fill="none" extrusionOk="0">
                    <a:moveTo>
                      <a:pt x="504" y="0"/>
                    </a:moveTo>
                    <a:lnTo>
                      <a:pt x="504" y="0"/>
                    </a:lnTo>
                    <a:lnTo>
                      <a:pt x="336" y="0"/>
                    </a:lnTo>
                    <a:lnTo>
                      <a:pt x="168" y="126"/>
                    </a:lnTo>
                    <a:lnTo>
                      <a:pt x="43" y="252"/>
                    </a:lnTo>
                    <a:lnTo>
                      <a:pt x="1" y="419"/>
                    </a:lnTo>
                    <a:lnTo>
                      <a:pt x="1" y="419"/>
                    </a:lnTo>
                    <a:lnTo>
                      <a:pt x="1" y="629"/>
                    </a:lnTo>
                    <a:lnTo>
                      <a:pt x="126" y="797"/>
                    </a:lnTo>
                    <a:lnTo>
                      <a:pt x="252" y="923"/>
                    </a:lnTo>
                    <a:lnTo>
                      <a:pt x="462" y="1007"/>
                    </a:lnTo>
                    <a:lnTo>
                      <a:pt x="462" y="1007"/>
                    </a:lnTo>
                    <a:lnTo>
                      <a:pt x="3481" y="1342"/>
                    </a:lnTo>
                    <a:lnTo>
                      <a:pt x="3481" y="1342"/>
                    </a:lnTo>
                    <a:lnTo>
                      <a:pt x="3523" y="1384"/>
                    </a:lnTo>
                    <a:lnTo>
                      <a:pt x="3523" y="1384"/>
                    </a:lnTo>
                    <a:lnTo>
                      <a:pt x="3733" y="1342"/>
                    </a:lnTo>
                    <a:lnTo>
                      <a:pt x="3859" y="1258"/>
                    </a:lnTo>
                    <a:lnTo>
                      <a:pt x="3984" y="1090"/>
                    </a:lnTo>
                    <a:lnTo>
                      <a:pt x="4026" y="923"/>
                    </a:lnTo>
                    <a:lnTo>
                      <a:pt x="4026" y="923"/>
                    </a:lnTo>
                    <a:lnTo>
                      <a:pt x="4026" y="713"/>
                    </a:lnTo>
                    <a:lnTo>
                      <a:pt x="3943" y="545"/>
                    </a:lnTo>
                    <a:lnTo>
                      <a:pt x="3775" y="419"/>
                    </a:lnTo>
                    <a:lnTo>
                      <a:pt x="3607" y="336"/>
                    </a:lnTo>
                    <a:lnTo>
                      <a:pt x="3607" y="336"/>
                    </a:lnTo>
                    <a:lnTo>
                      <a:pt x="588" y="0"/>
                    </a:lnTo>
                    <a:lnTo>
                      <a:pt x="588" y="0"/>
                    </a:lnTo>
                    <a:lnTo>
                      <a:pt x="504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45" name="Google Shape;447;p17"/>
              <p:cNvSpPr/>
              <p:nvPr/>
            </p:nvSpPr>
            <p:spPr>
              <a:xfrm>
                <a:off x="4680556" y="1258992"/>
                <a:ext cx="78235" cy="25275"/>
              </a:xfrm>
              <a:custGeom>
                <a:avLst/>
                <a:gdLst/>
                <a:ahLst/>
                <a:cxnLst/>
                <a:rect l="l" t="t" r="r" b="b"/>
                <a:pathLst>
                  <a:path w="4027" h="1301" fill="none" extrusionOk="0">
                    <a:moveTo>
                      <a:pt x="3523" y="1"/>
                    </a:moveTo>
                    <a:lnTo>
                      <a:pt x="3523" y="1"/>
                    </a:lnTo>
                    <a:lnTo>
                      <a:pt x="3481" y="1"/>
                    </a:lnTo>
                    <a:lnTo>
                      <a:pt x="3481" y="1"/>
                    </a:lnTo>
                    <a:lnTo>
                      <a:pt x="462" y="294"/>
                    </a:lnTo>
                    <a:lnTo>
                      <a:pt x="462" y="294"/>
                    </a:lnTo>
                    <a:lnTo>
                      <a:pt x="252" y="336"/>
                    </a:lnTo>
                    <a:lnTo>
                      <a:pt x="84" y="462"/>
                    </a:lnTo>
                    <a:lnTo>
                      <a:pt x="0" y="630"/>
                    </a:lnTo>
                    <a:lnTo>
                      <a:pt x="0" y="839"/>
                    </a:lnTo>
                    <a:lnTo>
                      <a:pt x="0" y="839"/>
                    </a:lnTo>
                    <a:lnTo>
                      <a:pt x="42" y="1007"/>
                    </a:lnTo>
                    <a:lnTo>
                      <a:pt x="168" y="1175"/>
                    </a:lnTo>
                    <a:lnTo>
                      <a:pt x="294" y="1259"/>
                    </a:lnTo>
                    <a:lnTo>
                      <a:pt x="504" y="1301"/>
                    </a:lnTo>
                    <a:lnTo>
                      <a:pt x="504" y="1301"/>
                    </a:lnTo>
                    <a:lnTo>
                      <a:pt x="546" y="1301"/>
                    </a:lnTo>
                    <a:lnTo>
                      <a:pt x="546" y="1301"/>
                    </a:lnTo>
                    <a:lnTo>
                      <a:pt x="3565" y="1007"/>
                    </a:lnTo>
                    <a:lnTo>
                      <a:pt x="3565" y="1007"/>
                    </a:lnTo>
                    <a:lnTo>
                      <a:pt x="3775" y="965"/>
                    </a:lnTo>
                    <a:lnTo>
                      <a:pt x="3900" y="839"/>
                    </a:lnTo>
                    <a:lnTo>
                      <a:pt x="4026" y="672"/>
                    </a:lnTo>
                    <a:lnTo>
                      <a:pt x="4026" y="462"/>
                    </a:lnTo>
                    <a:lnTo>
                      <a:pt x="4026" y="462"/>
                    </a:lnTo>
                    <a:lnTo>
                      <a:pt x="3984" y="294"/>
                    </a:lnTo>
                    <a:lnTo>
                      <a:pt x="3859" y="126"/>
                    </a:lnTo>
                    <a:lnTo>
                      <a:pt x="3691" y="43"/>
                    </a:lnTo>
                    <a:lnTo>
                      <a:pt x="3523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46" name="Google Shape;448;p17"/>
              <p:cNvSpPr/>
              <p:nvPr/>
            </p:nvSpPr>
            <p:spPr>
              <a:xfrm>
                <a:off x="6691196" y="1252484"/>
                <a:ext cx="78235" cy="26907"/>
              </a:xfrm>
              <a:custGeom>
                <a:avLst/>
                <a:gdLst/>
                <a:ahLst/>
                <a:cxnLst/>
                <a:rect l="l" t="t" r="r" b="b"/>
                <a:pathLst>
                  <a:path w="4027" h="1385" fill="none" extrusionOk="0">
                    <a:moveTo>
                      <a:pt x="504" y="0"/>
                    </a:moveTo>
                    <a:lnTo>
                      <a:pt x="504" y="0"/>
                    </a:lnTo>
                    <a:lnTo>
                      <a:pt x="294" y="42"/>
                    </a:lnTo>
                    <a:lnTo>
                      <a:pt x="127" y="168"/>
                    </a:lnTo>
                    <a:lnTo>
                      <a:pt x="43" y="294"/>
                    </a:lnTo>
                    <a:lnTo>
                      <a:pt x="1" y="461"/>
                    </a:lnTo>
                    <a:lnTo>
                      <a:pt x="1" y="461"/>
                    </a:lnTo>
                    <a:lnTo>
                      <a:pt x="1" y="671"/>
                    </a:lnTo>
                    <a:lnTo>
                      <a:pt x="85" y="839"/>
                    </a:lnTo>
                    <a:lnTo>
                      <a:pt x="252" y="965"/>
                    </a:lnTo>
                    <a:lnTo>
                      <a:pt x="420" y="1049"/>
                    </a:lnTo>
                    <a:lnTo>
                      <a:pt x="420" y="1049"/>
                    </a:lnTo>
                    <a:lnTo>
                      <a:pt x="3481" y="1342"/>
                    </a:lnTo>
                    <a:lnTo>
                      <a:pt x="3481" y="1342"/>
                    </a:lnTo>
                    <a:lnTo>
                      <a:pt x="3523" y="1384"/>
                    </a:lnTo>
                    <a:lnTo>
                      <a:pt x="3523" y="1384"/>
                    </a:lnTo>
                    <a:lnTo>
                      <a:pt x="3691" y="1342"/>
                    </a:lnTo>
                    <a:lnTo>
                      <a:pt x="3859" y="1216"/>
                    </a:lnTo>
                    <a:lnTo>
                      <a:pt x="3985" y="1090"/>
                    </a:lnTo>
                    <a:lnTo>
                      <a:pt x="4027" y="923"/>
                    </a:lnTo>
                    <a:lnTo>
                      <a:pt x="4027" y="923"/>
                    </a:lnTo>
                    <a:lnTo>
                      <a:pt x="4027" y="713"/>
                    </a:lnTo>
                    <a:lnTo>
                      <a:pt x="3901" y="545"/>
                    </a:lnTo>
                    <a:lnTo>
                      <a:pt x="3775" y="419"/>
                    </a:lnTo>
                    <a:lnTo>
                      <a:pt x="3565" y="336"/>
                    </a:lnTo>
                    <a:lnTo>
                      <a:pt x="3565" y="336"/>
                    </a:lnTo>
                    <a:lnTo>
                      <a:pt x="546" y="42"/>
                    </a:lnTo>
                    <a:lnTo>
                      <a:pt x="546" y="42"/>
                    </a:lnTo>
                    <a:lnTo>
                      <a:pt x="504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47" name="Google Shape;449;p17"/>
              <p:cNvSpPr/>
              <p:nvPr/>
            </p:nvSpPr>
            <p:spPr>
              <a:xfrm>
                <a:off x="4797876" y="1248404"/>
                <a:ext cx="79031" cy="25275"/>
              </a:xfrm>
              <a:custGeom>
                <a:avLst/>
                <a:gdLst/>
                <a:ahLst/>
                <a:cxnLst/>
                <a:rect l="l" t="t" r="r" b="b"/>
                <a:pathLst>
                  <a:path w="4068" h="1301" fill="none" extrusionOk="0">
                    <a:moveTo>
                      <a:pt x="3565" y="0"/>
                    </a:moveTo>
                    <a:lnTo>
                      <a:pt x="3565" y="0"/>
                    </a:lnTo>
                    <a:lnTo>
                      <a:pt x="3523" y="0"/>
                    </a:lnTo>
                    <a:lnTo>
                      <a:pt x="3523" y="0"/>
                    </a:lnTo>
                    <a:lnTo>
                      <a:pt x="462" y="252"/>
                    </a:lnTo>
                    <a:lnTo>
                      <a:pt x="462" y="252"/>
                    </a:lnTo>
                    <a:lnTo>
                      <a:pt x="294" y="336"/>
                    </a:lnTo>
                    <a:lnTo>
                      <a:pt x="126" y="462"/>
                    </a:lnTo>
                    <a:lnTo>
                      <a:pt x="42" y="629"/>
                    </a:lnTo>
                    <a:lnTo>
                      <a:pt x="0" y="797"/>
                    </a:lnTo>
                    <a:lnTo>
                      <a:pt x="0" y="797"/>
                    </a:lnTo>
                    <a:lnTo>
                      <a:pt x="84" y="1007"/>
                    </a:lnTo>
                    <a:lnTo>
                      <a:pt x="168" y="1133"/>
                    </a:lnTo>
                    <a:lnTo>
                      <a:pt x="336" y="1259"/>
                    </a:lnTo>
                    <a:lnTo>
                      <a:pt x="503" y="1300"/>
                    </a:lnTo>
                    <a:lnTo>
                      <a:pt x="503" y="1300"/>
                    </a:lnTo>
                    <a:lnTo>
                      <a:pt x="587" y="1259"/>
                    </a:lnTo>
                    <a:lnTo>
                      <a:pt x="587" y="1259"/>
                    </a:lnTo>
                    <a:lnTo>
                      <a:pt x="3607" y="1007"/>
                    </a:lnTo>
                    <a:lnTo>
                      <a:pt x="3607" y="1007"/>
                    </a:lnTo>
                    <a:lnTo>
                      <a:pt x="3816" y="965"/>
                    </a:lnTo>
                    <a:lnTo>
                      <a:pt x="3942" y="839"/>
                    </a:lnTo>
                    <a:lnTo>
                      <a:pt x="4026" y="671"/>
                    </a:lnTo>
                    <a:lnTo>
                      <a:pt x="4068" y="462"/>
                    </a:lnTo>
                    <a:lnTo>
                      <a:pt x="4068" y="462"/>
                    </a:lnTo>
                    <a:lnTo>
                      <a:pt x="4026" y="294"/>
                    </a:lnTo>
                    <a:lnTo>
                      <a:pt x="3900" y="126"/>
                    </a:lnTo>
                    <a:lnTo>
                      <a:pt x="3732" y="42"/>
                    </a:lnTo>
                    <a:lnTo>
                      <a:pt x="3565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48" name="Google Shape;450;p17"/>
              <p:cNvSpPr/>
              <p:nvPr/>
            </p:nvSpPr>
            <p:spPr>
              <a:xfrm>
                <a:off x="6573079" y="1241080"/>
                <a:ext cx="78215" cy="25275"/>
              </a:xfrm>
              <a:custGeom>
                <a:avLst/>
                <a:gdLst/>
                <a:ahLst/>
                <a:cxnLst/>
                <a:rect l="l" t="t" r="r" b="b"/>
                <a:pathLst>
                  <a:path w="4026" h="1301" fill="none" extrusionOk="0">
                    <a:moveTo>
                      <a:pt x="503" y="0"/>
                    </a:moveTo>
                    <a:lnTo>
                      <a:pt x="503" y="0"/>
                    </a:lnTo>
                    <a:lnTo>
                      <a:pt x="294" y="42"/>
                    </a:lnTo>
                    <a:lnTo>
                      <a:pt x="168" y="126"/>
                    </a:lnTo>
                    <a:lnTo>
                      <a:pt x="42" y="294"/>
                    </a:lnTo>
                    <a:lnTo>
                      <a:pt x="0" y="461"/>
                    </a:lnTo>
                    <a:lnTo>
                      <a:pt x="0" y="461"/>
                    </a:lnTo>
                    <a:lnTo>
                      <a:pt x="0" y="671"/>
                    </a:lnTo>
                    <a:lnTo>
                      <a:pt x="126" y="839"/>
                    </a:lnTo>
                    <a:lnTo>
                      <a:pt x="252" y="965"/>
                    </a:lnTo>
                    <a:lnTo>
                      <a:pt x="461" y="1006"/>
                    </a:lnTo>
                    <a:lnTo>
                      <a:pt x="461" y="1006"/>
                    </a:lnTo>
                    <a:lnTo>
                      <a:pt x="3481" y="1300"/>
                    </a:lnTo>
                    <a:lnTo>
                      <a:pt x="3481" y="1300"/>
                    </a:lnTo>
                    <a:lnTo>
                      <a:pt x="3523" y="1300"/>
                    </a:lnTo>
                    <a:lnTo>
                      <a:pt x="3523" y="1300"/>
                    </a:lnTo>
                    <a:lnTo>
                      <a:pt x="3732" y="1300"/>
                    </a:lnTo>
                    <a:lnTo>
                      <a:pt x="3858" y="1174"/>
                    </a:lnTo>
                    <a:lnTo>
                      <a:pt x="3984" y="1048"/>
                    </a:lnTo>
                    <a:lnTo>
                      <a:pt x="4026" y="839"/>
                    </a:lnTo>
                    <a:lnTo>
                      <a:pt x="4026" y="839"/>
                    </a:lnTo>
                    <a:lnTo>
                      <a:pt x="4026" y="671"/>
                    </a:lnTo>
                    <a:lnTo>
                      <a:pt x="3942" y="503"/>
                    </a:lnTo>
                    <a:lnTo>
                      <a:pt x="3774" y="377"/>
                    </a:lnTo>
                    <a:lnTo>
                      <a:pt x="3565" y="294"/>
                    </a:lnTo>
                    <a:lnTo>
                      <a:pt x="3565" y="294"/>
                    </a:lnTo>
                    <a:lnTo>
                      <a:pt x="545" y="0"/>
                    </a:lnTo>
                    <a:lnTo>
                      <a:pt x="545" y="0"/>
                    </a:lnTo>
                    <a:lnTo>
                      <a:pt x="503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49" name="Google Shape;451;p17"/>
              <p:cNvSpPr/>
              <p:nvPr/>
            </p:nvSpPr>
            <p:spPr>
              <a:xfrm>
                <a:off x="4915992" y="1238632"/>
                <a:ext cx="79050" cy="24459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259" fill="none" extrusionOk="0">
                    <a:moveTo>
                      <a:pt x="3565" y="0"/>
                    </a:moveTo>
                    <a:lnTo>
                      <a:pt x="3565" y="0"/>
                    </a:lnTo>
                    <a:lnTo>
                      <a:pt x="3523" y="0"/>
                    </a:lnTo>
                    <a:lnTo>
                      <a:pt x="3523" y="0"/>
                    </a:lnTo>
                    <a:lnTo>
                      <a:pt x="462" y="252"/>
                    </a:lnTo>
                    <a:lnTo>
                      <a:pt x="462" y="252"/>
                    </a:lnTo>
                    <a:lnTo>
                      <a:pt x="294" y="294"/>
                    </a:lnTo>
                    <a:lnTo>
                      <a:pt x="127" y="420"/>
                    </a:lnTo>
                    <a:lnTo>
                      <a:pt x="43" y="587"/>
                    </a:lnTo>
                    <a:lnTo>
                      <a:pt x="1" y="797"/>
                    </a:lnTo>
                    <a:lnTo>
                      <a:pt x="1" y="797"/>
                    </a:lnTo>
                    <a:lnTo>
                      <a:pt x="43" y="965"/>
                    </a:lnTo>
                    <a:lnTo>
                      <a:pt x="169" y="1132"/>
                    </a:lnTo>
                    <a:lnTo>
                      <a:pt x="336" y="1216"/>
                    </a:lnTo>
                    <a:lnTo>
                      <a:pt x="504" y="1258"/>
                    </a:lnTo>
                    <a:lnTo>
                      <a:pt x="546" y="1258"/>
                    </a:lnTo>
                    <a:lnTo>
                      <a:pt x="546" y="1258"/>
                    </a:lnTo>
                    <a:lnTo>
                      <a:pt x="3607" y="1007"/>
                    </a:lnTo>
                    <a:lnTo>
                      <a:pt x="3607" y="1007"/>
                    </a:lnTo>
                    <a:lnTo>
                      <a:pt x="3775" y="965"/>
                    </a:lnTo>
                    <a:lnTo>
                      <a:pt x="3943" y="839"/>
                    </a:lnTo>
                    <a:lnTo>
                      <a:pt x="4027" y="671"/>
                    </a:lnTo>
                    <a:lnTo>
                      <a:pt x="4069" y="462"/>
                    </a:lnTo>
                    <a:lnTo>
                      <a:pt x="4069" y="462"/>
                    </a:lnTo>
                    <a:lnTo>
                      <a:pt x="4027" y="294"/>
                    </a:lnTo>
                    <a:lnTo>
                      <a:pt x="3901" y="126"/>
                    </a:lnTo>
                    <a:lnTo>
                      <a:pt x="3733" y="42"/>
                    </a:lnTo>
                    <a:lnTo>
                      <a:pt x="3565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50" name="Google Shape;452;p17"/>
              <p:cNvSpPr/>
              <p:nvPr/>
            </p:nvSpPr>
            <p:spPr>
              <a:xfrm>
                <a:off x="6454944" y="1231289"/>
                <a:ext cx="79050" cy="24459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259" fill="none" extrusionOk="0">
                    <a:moveTo>
                      <a:pt x="504" y="1"/>
                    </a:moveTo>
                    <a:lnTo>
                      <a:pt x="504" y="1"/>
                    </a:lnTo>
                    <a:lnTo>
                      <a:pt x="336" y="43"/>
                    </a:lnTo>
                    <a:lnTo>
                      <a:pt x="168" y="127"/>
                    </a:lnTo>
                    <a:lnTo>
                      <a:pt x="42" y="294"/>
                    </a:lnTo>
                    <a:lnTo>
                      <a:pt x="0" y="462"/>
                    </a:lnTo>
                    <a:lnTo>
                      <a:pt x="0" y="462"/>
                    </a:lnTo>
                    <a:lnTo>
                      <a:pt x="0" y="672"/>
                    </a:lnTo>
                    <a:lnTo>
                      <a:pt x="126" y="840"/>
                    </a:lnTo>
                    <a:lnTo>
                      <a:pt x="252" y="965"/>
                    </a:lnTo>
                    <a:lnTo>
                      <a:pt x="462" y="1007"/>
                    </a:lnTo>
                    <a:lnTo>
                      <a:pt x="462" y="1007"/>
                    </a:lnTo>
                    <a:lnTo>
                      <a:pt x="3481" y="1259"/>
                    </a:lnTo>
                    <a:lnTo>
                      <a:pt x="3523" y="1259"/>
                    </a:lnTo>
                    <a:lnTo>
                      <a:pt x="3523" y="1259"/>
                    </a:lnTo>
                    <a:lnTo>
                      <a:pt x="3733" y="1217"/>
                    </a:lnTo>
                    <a:lnTo>
                      <a:pt x="3900" y="1133"/>
                    </a:lnTo>
                    <a:lnTo>
                      <a:pt x="3984" y="965"/>
                    </a:lnTo>
                    <a:lnTo>
                      <a:pt x="4068" y="798"/>
                    </a:lnTo>
                    <a:lnTo>
                      <a:pt x="4068" y="798"/>
                    </a:lnTo>
                    <a:lnTo>
                      <a:pt x="4026" y="588"/>
                    </a:lnTo>
                    <a:lnTo>
                      <a:pt x="3942" y="420"/>
                    </a:lnTo>
                    <a:lnTo>
                      <a:pt x="3775" y="294"/>
                    </a:lnTo>
                    <a:lnTo>
                      <a:pt x="3607" y="252"/>
                    </a:lnTo>
                    <a:lnTo>
                      <a:pt x="3607" y="252"/>
                    </a:lnTo>
                    <a:lnTo>
                      <a:pt x="546" y="1"/>
                    </a:lnTo>
                    <a:lnTo>
                      <a:pt x="546" y="1"/>
                    </a:lnTo>
                    <a:lnTo>
                      <a:pt x="504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51" name="Google Shape;453;p17"/>
              <p:cNvSpPr/>
              <p:nvPr/>
            </p:nvSpPr>
            <p:spPr>
              <a:xfrm>
                <a:off x="5034128" y="1229657"/>
                <a:ext cx="79050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260" fill="none" extrusionOk="0">
                    <a:moveTo>
                      <a:pt x="3565" y="1"/>
                    </a:moveTo>
                    <a:lnTo>
                      <a:pt x="3565" y="1"/>
                    </a:lnTo>
                    <a:lnTo>
                      <a:pt x="3523" y="1"/>
                    </a:lnTo>
                    <a:lnTo>
                      <a:pt x="3523" y="1"/>
                    </a:lnTo>
                    <a:lnTo>
                      <a:pt x="462" y="211"/>
                    </a:lnTo>
                    <a:lnTo>
                      <a:pt x="462" y="211"/>
                    </a:lnTo>
                    <a:lnTo>
                      <a:pt x="294" y="294"/>
                    </a:lnTo>
                    <a:lnTo>
                      <a:pt x="126" y="420"/>
                    </a:lnTo>
                    <a:lnTo>
                      <a:pt x="43" y="588"/>
                    </a:lnTo>
                    <a:lnTo>
                      <a:pt x="1" y="756"/>
                    </a:lnTo>
                    <a:lnTo>
                      <a:pt x="1" y="756"/>
                    </a:lnTo>
                    <a:lnTo>
                      <a:pt x="43" y="965"/>
                    </a:lnTo>
                    <a:lnTo>
                      <a:pt x="168" y="1091"/>
                    </a:lnTo>
                    <a:lnTo>
                      <a:pt x="336" y="1217"/>
                    </a:lnTo>
                    <a:lnTo>
                      <a:pt x="504" y="1259"/>
                    </a:lnTo>
                    <a:lnTo>
                      <a:pt x="546" y="1259"/>
                    </a:lnTo>
                    <a:lnTo>
                      <a:pt x="546" y="1259"/>
                    </a:lnTo>
                    <a:lnTo>
                      <a:pt x="3565" y="1007"/>
                    </a:lnTo>
                    <a:lnTo>
                      <a:pt x="3565" y="1007"/>
                    </a:lnTo>
                    <a:lnTo>
                      <a:pt x="3775" y="965"/>
                    </a:lnTo>
                    <a:lnTo>
                      <a:pt x="3943" y="840"/>
                    </a:lnTo>
                    <a:lnTo>
                      <a:pt x="4026" y="672"/>
                    </a:lnTo>
                    <a:lnTo>
                      <a:pt x="4068" y="504"/>
                    </a:lnTo>
                    <a:lnTo>
                      <a:pt x="4068" y="504"/>
                    </a:lnTo>
                    <a:lnTo>
                      <a:pt x="3984" y="294"/>
                    </a:lnTo>
                    <a:lnTo>
                      <a:pt x="3901" y="169"/>
                    </a:lnTo>
                    <a:lnTo>
                      <a:pt x="3733" y="43"/>
                    </a:lnTo>
                    <a:lnTo>
                      <a:pt x="3565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52" name="Google Shape;454;p17"/>
              <p:cNvSpPr/>
              <p:nvPr/>
            </p:nvSpPr>
            <p:spPr>
              <a:xfrm>
                <a:off x="6336808" y="1223149"/>
                <a:ext cx="79050" cy="23643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217" fill="none" extrusionOk="0">
                    <a:moveTo>
                      <a:pt x="504" y="0"/>
                    </a:moveTo>
                    <a:lnTo>
                      <a:pt x="504" y="0"/>
                    </a:lnTo>
                    <a:lnTo>
                      <a:pt x="294" y="0"/>
                    </a:lnTo>
                    <a:lnTo>
                      <a:pt x="169" y="126"/>
                    </a:lnTo>
                    <a:lnTo>
                      <a:pt x="43" y="252"/>
                    </a:lnTo>
                    <a:lnTo>
                      <a:pt x="1" y="462"/>
                    </a:lnTo>
                    <a:lnTo>
                      <a:pt x="1" y="462"/>
                    </a:lnTo>
                    <a:lnTo>
                      <a:pt x="1" y="671"/>
                    </a:lnTo>
                    <a:lnTo>
                      <a:pt x="127" y="839"/>
                    </a:lnTo>
                    <a:lnTo>
                      <a:pt x="294" y="965"/>
                    </a:lnTo>
                    <a:lnTo>
                      <a:pt x="462" y="1007"/>
                    </a:lnTo>
                    <a:lnTo>
                      <a:pt x="462" y="1007"/>
                    </a:lnTo>
                    <a:lnTo>
                      <a:pt x="3523" y="1217"/>
                    </a:lnTo>
                    <a:lnTo>
                      <a:pt x="3565" y="1217"/>
                    </a:lnTo>
                    <a:lnTo>
                      <a:pt x="3565" y="1217"/>
                    </a:lnTo>
                    <a:lnTo>
                      <a:pt x="3733" y="1175"/>
                    </a:lnTo>
                    <a:lnTo>
                      <a:pt x="3901" y="1091"/>
                    </a:lnTo>
                    <a:lnTo>
                      <a:pt x="3985" y="923"/>
                    </a:lnTo>
                    <a:lnTo>
                      <a:pt x="4069" y="713"/>
                    </a:lnTo>
                    <a:lnTo>
                      <a:pt x="4069" y="713"/>
                    </a:lnTo>
                    <a:lnTo>
                      <a:pt x="4027" y="546"/>
                    </a:lnTo>
                    <a:lnTo>
                      <a:pt x="3943" y="378"/>
                    </a:lnTo>
                    <a:lnTo>
                      <a:pt x="3775" y="252"/>
                    </a:lnTo>
                    <a:lnTo>
                      <a:pt x="3565" y="210"/>
                    </a:lnTo>
                    <a:lnTo>
                      <a:pt x="3565" y="210"/>
                    </a:lnTo>
                    <a:lnTo>
                      <a:pt x="546" y="0"/>
                    </a:lnTo>
                    <a:lnTo>
                      <a:pt x="546" y="0"/>
                    </a:lnTo>
                    <a:lnTo>
                      <a:pt x="504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53" name="Google Shape;455;p17"/>
              <p:cNvSpPr/>
              <p:nvPr/>
            </p:nvSpPr>
            <p:spPr>
              <a:xfrm>
                <a:off x="5152264" y="1222333"/>
                <a:ext cx="79031" cy="23643"/>
              </a:xfrm>
              <a:custGeom>
                <a:avLst/>
                <a:gdLst/>
                <a:ahLst/>
                <a:cxnLst/>
                <a:rect l="l" t="t" r="r" b="b"/>
                <a:pathLst>
                  <a:path w="4068" h="1217" fill="none" extrusionOk="0">
                    <a:moveTo>
                      <a:pt x="3565" y="1"/>
                    </a:moveTo>
                    <a:lnTo>
                      <a:pt x="3565" y="1"/>
                    </a:lnTo>
                    <a:lnTo>
                      <a:pt x="3523" y="1"/>
                    </a:lnTo>
                    <a:lnTo>
                      <a:pt x="3523" y="1"/>
                    </a:lnTo>
                    <a:lnTo>
                      <a:pt x="462" y="168"/>
                    </a:lnTo>
                    <a:lnTo>
                      <a:pt x="462" y="168"/>
                    </a:lnTo>
                    <a:lnTo>
                      <a:pt x="294" y="252"/>
                    </a:lnTo>
                    <a:lnTo>
                      <a:pt x="126" y="378"/>
                    </a:lnTo>
                    <a:lnTo>
                      <a:pt x="42" y="546"/>
                    </a:lnTo>
                    <a:lnTo>
                      <a:pt x="0" y="713"/>
                    </a:lnTo>
                    <a:lnTo>
                      <a:pt x="0" y="713"/>
                    </a:lnTo>
                    <a:lnTo>
                      <a:pt x="42" y="923"/>
                    </a:lnTo>
                    <a:lnTo>
                      <a:pt x="168" y="1049"/>
                    </a:lnTo>
                    <a:lnTo>
                      <a:pt x="294" y="1175"/>
                    </a:lnTo>
                    <a:lnTo>
                      <a:pt x="503" y="1217"/>
                    </a:lnTo>
                    <a:lnTo>
                      <a:pt x="545" y="1217"/>
                    </a:lnTo>
                    <a:lnTo>
                      <a:pt x="545" y="1217"/>
                    </a:lnTo>
                    <a:lnTo>
                      <a:pt x="3565" y="1007"/>
                    </a:lnTo>
                    <a:lnTo>
                      <a:pt x="3565" y="1007"/>
                    </a:lnTo>
                    <a:lnTo>
                      <a:pt x="3774" y="965"/>
                    </a:lnTo>
                    <a:lnTo>
                      <a:pt x="3942" y="839"/>
                    </a:lnTo>
                    <a:lnTo>
                      <a:pt x="4026" y="671"/>
                    </a:lnTo>
                    <a:lnTo>
                      <a:pt x="4068" y="462"/>
                    </a:lnTo>
                    <a:lnTo>
                      <a:pt x="4068" y="462"/>
                    </a:lnTo>
                    <a:lnTo>
                      <a:pt x="4026" y="294"/>
                    </a:lnTo>
                    <a:lnTo>
                      <a:pt x="3900" y="126"/>
                    </a:lnTo>
                    <a:lnTo>
                      <a:pt x="3733" y="42"/>
                    </a:lnTo>
                    <a:lnTo>
                      <a:pt x="3565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54" name="Google Shape;456;p17"/>
              <p:cNvSpPr/>
              <p:nvPr/>
            </p:nvSpPr>
            <p:spPr>
              <a:xfrm>
                <a:off x="5270380" y="1215825"/>
                <a:ext cx="79050" cy="22827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175" fill="none" extrusionOk="0">
                    <a:moveTo>
                      <a:pt x="3565" y="0"/>
                    </a:moveTo>
                    <a:lnTo>
                      <a:pt x="3565" y="0"/>
                    </a:lnTo>
                    <a:lnTo>
                      <a:pt x="3524" y="0"/>
                    </a:lnTo>
                    <a:lnTo>
                      <a:pt x="3524" y="0"/>
                    </a:lnTo>
                    <a:lnTo>
                      <a:pt x="504" y="168"/>
                    </a:lnTo>
                    <a:lnTo>
                      <a:pt x="504" y="168"/>
                    </a:lnTo>
                    <a:lnTo>
                      <a:pt x="294" y="210"/>
                    </a:lnTo>
                    <a:lnTo>
                      <a:pt x="127" y="336"/>
                    </a:lnTo>
                    <a:lnTo>
                      <a:pt x="43" y="503"/>
                    </a:lnTo>
                    <a:lnTo>
                      <a:pt x="1" y="713"/>
                    </a:lnTo>
                    <a:lnTo>
                      <a:pt x="1" y="713"/>
                    </a:lnTo>
                    <a:lnTo>
                      <a:pt x="43" y="881"/>
                    </a:lnTo>
                    <a:lnTo>
                      <a:pt x="169" y="1048"/>
                    </a:lnTo>
                    <a:lnTo>
                      <a:pt x="336" y="1132"/>
                    </a:lnTo>
                    <a:lnTo>
                      <a:pt x="504" y="1174"/>
                    </a:lnTo>
                    <a:lnTo>
                      <a:pt x="546" y="1174"/>
                    </a:lnTo>
                    <a:lnTo>
                      <a:pt x="546" y="1174"/>
                    </a:lnTo>
                    <a:lnTo>
                      <a:pt x="3565" y="1006"/>
                    </a:lnTo>
                    <a:lnTo>
                      <a:pt x="3565" y="1006"/>
                    </a:lnTo>
                    <a:lnTo>
                      <a:pt x="3775" y="965"/>
                    </a:lnTo>
                    <a:lnTo>
                      <a:pt x="3943" y="839"/>
                    </a:lnTo>
                    <a:lnTo>
                      <a:pt x="4027" y="671"/>
                    </a:lnTo>
                    <a:lnTo>
                      <a:pt x="4069" y="503"/>
                    </a:lnTo>
                    <a:lnTo>
                      <a:pt x="4069" y="503"/>
                    </a:lnTo>
                    <a:lnTo>
                      <a:pt x="4027" y="294"/>
                    </a:lnTo>
                    <a:lnTo>
                      <a:pt x="3901" y="168"/>
                    </a:lnTo>
                    <a:lnTo>
                      <a:pt x="3733" y="42"/>
                    </a:lnTo>
                    <a:lnTo>
                      <a:pt x="3565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55" name="Google Shape;457;p17"/>
              <p:cNvSpPr/>
              <p:nvPr/>
            </p:nvSpPr>
            <p:spPr>
              <a:xfrm>
                <a:off x="6218692" y="1215825"/>
                <a:ext cx="78215" cy="22827"/>
              </a:xfrm>
              <a:custGeom>
                <a:avLst/>
                <a:gdLst/>
                <a:ahLst/>
                <a:cxnLst/>
                <a:rect l="l" t="t" r="r" b="b"/>
                <a:pathLst>
                  <a:path w="4026" h="1175" fill="none" extrusionOk="0">
                    <a:moveTo>
                      <a:pt x="503" y="0"/>
                    </a:moveTo>
                    <a:lnTo>
                      <a:pt x="503" y="0"/>
                    </a:lnTo>
                    <a:lnTo>
                      <a:pt x="294" y="42"/>
                    </a:lnTo>
                    <a:lnTo>
                      <a:pt x="126" y="168"/>
                    </a:lnTo>
                    <a:lnTo>
                      <a:pt x="42" y="294"/>
                    </a:lnTo>
                    <a:lnTo>
                      <a:pt x="0" y="503"/>
                    </a:lnTo>
                    <a:lnTo>
                      <a:pt x="0" y="503"/>
                    </a:lnTo>
                    <a:lnTo>
                      <a:pt x="0" y="671"/>
                    </a:lnTo>
                    <a:lnTo>
                      <a:pt x="126" y="839"/>
                    </a:lnTo>
                    <a:lnTo>
                      <a:pt x="252" y="965"/>
                    </a:lnTo>
                    <a:lnTo>
                      <a:pt x="461" y="1006"/>
                    </a:lnTo>
                    <a:lnTo>
                      <a:pt x="461" y="1006"/>
                    </a:lnTo>
                    <a:lnTo>
                      <a:pt x="3523" y="1174"/>
                    </a:lnTo>
                    <a:lnTo>
                      <a:pt x="3523" y="1174"/>
                    </a:lnTo>
                    <a:lnTo>
                      <a:pt x="3523" y="1174"/>
                    </a:lnTo>
                    <a:lnTo>
                      <a:pt x="3732" y="1174"/>
                    </a:lnTo>
                    <a:lnTo>
                      <a:pt x="3900" y="1048"/>
                    </a:lnTo>
                    <a:lnTo>
                      <a:pt x="3984" y="881"/>
                    </a:lnTo>
                    <a:lnTo>
                      <a:pt x="4026" y="713"/>
                    </a:lnTo>
                    <a:lnTo>
                      <a:pt x="4026" y="713"/>
                    </a:lnTo>
                    <a:lnTo>
                      <a:pt x="4026" y="503"/>
                    </a:lnTo>
                    <a:lnTo>
                      <a:pt x="3900" y="336"/>
                    </a:lnTo>
                    <a:lnTo>
                      <a:pt x="3774" y="210"/>
                    </a:lnTo>
                    <a:lnTo>
                      <a:pt x="3565" y="168"/>
                    </a:lnTo>
                    <a:lnTo>
                      <a:pt x="3565" y="168"/>
                    </a:lnTo>
                    <a:lnTo>
                      <a:pt x="503" y="0"/>
                    </a:lnTo>
                    <a:lnTo>
                      <a:pt x="503" y="0"/>
                    </a:lnTo>
                    <a:lnTo>
                      <a:pt x="503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56" name="Google Shape;458;p17"/>
              <p:cNvSpPr/>
              <p:nvPr/>
            </p:nvSpPr>
            <p:spPr>
              <a:xfrm>
                <a:off x="5388516" y="1210929"/>
                <a:ext cx="79050" cy="22011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133" fill="none" extrusionOk="0">
                    <a:moveTo>
                      <a:pt x="3565" y="0"/>
                    </a:moveTo>
                    <a:lnTo>
                      <a:pt x="3565" y="0"/>
                    </a:lnTo>
                    <a:lnTo>
                      <a:pt x="3565" y="0"/>
                    </a:lnTo>
                    <a:lnTo>
                      <a:pt x="3565" y="0"/>
                    </a:lnTo>
                    <a:lnTo>
                      <a:pt x="504" y="126"/>
                    </a:lnTo>
                    <a:lnTo>
                      <a:pt x="504" y="126"/>
                    </a:lnTo>
                    <a:lnTo>
                      <a:pt x="294" y="168"/>
                    </a:lnTo>
                    <a:lnTo>
                      <a:pt x="168" y="294"/>
                    </a:lnTo>
                    <a:lnTo>
                      <a:pt x="43" y="462"/>
                    </a:lnTo>
                    <a:lnTo>
                      <a:pt x="1" y="671"/>
                    </a:lnTo>
                    <a:lnTo>
                      <a:pt x="1" y="671"/>
                    </a:lnTo>
                    <a:lnTo>
                      <a:pt x="84" y="839"/>
                    </a:lnTo>
                    <a:lnTo>
                      <a:pt x="168" y="1007"/>
                    </a:lnTo>
                    <a:lnTo>
                      <a:pt x="336" y="1091"/>
                    </a:lnTo>
                    <a:lnTo>
                      <a:pt x="546" y="1133"/>
                    </a:lnTo>
                    <a:lnTo>
                      <a:pt x="546" y="1133"/>
                    </a:lnTo>
                    <a:lnTo>
                      <a:pt x="546" y="1133"/>
                    </a:lnTo>
                    <a:lnTo>
                      <a:pt x="3607" y="1007"/>
                    </a:lnTo>
                    <a:lnTo>
                      <a:pt x="3607" y="1007"/>
                    </a:lnTo>
                    <a:lnTo>
                      <a:pt x="3775" y="965"/>
                    </a:lnTo>
                    <a:lnTo>
                      <a:pt x="3943" y="839"/>
                    </a:lnTo>
                    <a:lnTo>
                      <a:pt x="4068" y="671"/>
                    </a:lnTo>
                    <a:lnTo>
                      <a:pt x="4068" y="504"/>
                    </a:lnTo>
                    <a:lnTo>
                      <a:pt x="4068" y="504"/>
                    </a:lnTo>
                    <a:lnTo>
                      <a:pt x="4026" y="294"/>
                    </a:lnTo>
                    <a:lnTo>
                      <a:pt x="3943" y="126"/>
                    </a:lnTo>
                    <a:lnTo>
                      <a:pt x="3775" y="42"/>
                    </a:lnTo>
                    <a:lnTo>
                      <a:pt x="3565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57" name="Google Shape;459;p17"/>
              <p:cNvSpPr/>
              <p:nvPr/>
            </p:nvSpPr>
            <p:spPr>
              <a:xfrm>
                <a:off x="6099740" y="1210929"/>
                <a:ext cx="79050" cy="22011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133" fill="none" extrusionOk="0">
                    <a:moveTo>
                      <a:pt x="504" y="0"/>
                    </a:moveTo>
                    <a:lnTo>
                      <a:pt x="504" y="0"/>
                    </a:lnTo>
                    <a:lnTo>
                      <a:pt x="336" y="42"/>
                    </a:lnTo>
                    <a:lnTo>
                      <a:pt x="168" y="126"/>
                    </a:lnTo>
                    <a:lnTo>
                      <a:pt x="42" y="294"/>
                    </a:lnTo>
                    <a:lnTo>
                      <a:pt x="0" y="462"/>
                    </a:lnTo>
                    <a:lnTo>
                      <a:pt x="0" y="462"/>
                    </a:lnTo>
                    <a:lnTo>
                      <a:pt x="42" y="671"/>
                    </a:lnTo>
                    <a:lnTo>
                      <a:pt x="168" y="839"/>
                    </a:lnTo>
                    <a:lnTo>
                      <a:pt x="294" y="965"/>
                    </a:lnTo>
                    <a:lnTo>
                      <a:pt x="504" y="1007"/>
                    </a:lnTo>
                    <a:lnTo>
                      <a:pt x="504" y="1007"/>
                    </a:lnTo>
                    <a:lnTo>
                      <a:pt x="3565" y="1133"/>
                    </a:lnTo>
                    <a:lnTo>
                      <a:pt x="3565" y="1133"/>
                    </a:lnTo>
                    <a:lnTo>
                      <a:pt x="3565" y="1133"/>
                    </a:lnTo>
                    <a:lnTo>
                      <a:pt x="3775" y="1091"/>
                    </a:lnTo>
                    <a:lnTo>
                      <a:pt x="3901" y="1007"/>
                    </a:lnTo>
                    <a:lnTo>
                      <a:pt x="4026" y="839"/>
                    </a:lnTo>
                    <a:lnTo>
                      <a:pt x="4068" y="629"/>
                    </a:lnTo>
                    <a:lnTo>
                      <a:pt x="4068" y="629"/>
                    </a:lnTo>
                    <a:lnTo>
                      <a:pt x="4026" y="462"/>
                    </a:lnTo>
                    <a:lnTo>
                      <a:pt x="3942" y="294"/>
                    </a:lnTo>
                    <a:lnTo>
                      <a:pt x="3775" y="168"/>
                    </a:lnTo>
                    <a:lnTo>
                      <a:pt x="3607" y="126"/>
                    </a:lnTo>
                    <a:lnTo>
                      <a:pt x="3607" y="126"/>
                    </a:lnTo>
                    <a:lnTo>
                      <a:pt x="546" y="0"/>
                    </a:lnTo>
                    <a:lnTo>
                      <a:pt x="546" y="0"/>
                    </a:lnTo>
                    <a:lnTo>
                      <a:pt x="504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58" name="Google Shape;460;p17"/>
              <p:cNvSpPr/>
              <p:nvPr/>
            </p:nvSpPr>
            <p:spPr>
              <a:xfrm>
                <a:off x="5507468" y="1207665"/>
                <a:ext cx="79031" cy="21215"/>
              </a:xfrm>
              <a:custGeom>
                <a:avLst/>
                <a:gdLst/>
                <a:ahLst/>
                <a:cxnLst/>
                <a:rect l="l" t="t" r="r" b="b"/>
                <a:pathLst>
                  <a:path w="4068" h="1092" fill="none" extrusionOk="0">
                    <a:moveTo>
                      <a:pt x="3565" y="1"/>
                    </a:moveTo>
                    <a:lnTo>
                      <a:pt x="3523" y="1"/>
                    </a:lnTo>
                    <a:lnTo>
                      <a:pt x="3523" y="1"/>
                    </a:lnTo>
                    <a:lnTo>
                      <a:pt x="503" y="85"/>
                    </a:lnTo>
                    <a:lnTo>
                      <a:pt x="503" y="85"/>
                    </a:lnTo>
                    <a:lnTo>
                      <a:pt x="294" y="126"/>
                    </a:lnTo>
                    <a:lnTo>
                      <a:pt x="126" y="210"/>
                    </a:lnTo>
                    <a:lnTo>
                      <a:pt x="42" y="378"/>
                    </a:lnTo>
                    <a:lnTo>
                      <a:pt x="0" y="588"/>
                    </a:lnTo>
                    <a:lnTo>
                      <a:pt x="0" y="588"/>
                    </a:lnTo>
                    <a:lnTo>
                      <a:pt x="42" y="797"/>
                    </a:lnTo>
                    <a:lnTo>
                      <a:pt x="168" y="923"/>
                    </a:lnTo>
                    <a:lnTo>
                      <a:pt x="294" y="1049"/>
                    </a:lnTo>
                    <a:lnTo>
                      <a:pt x="503" y="1091"/>
                    </a:lnTo>
                    <a:lnTo>
                      <a:pt x="503" y="1091"/>
                    </a:lnTo>
                    <a:lnTo>
                      <a:pt x="503" y="1091"/>
                    </a:lnTo>
                    <a:lnTo>
                      <a:pt x="3565" y="1007"/>
                    </a:lnTo>
                    <a:lnTo>
                      <a:pt x="3565" y="1007"/>
                    </a:lnTo>
                    <a:lnTo>
                      <a:pt x="3774" y="965"/>
                    </a:lnTo>
                    <a:lnTo>
                      <a:pt x="3942" y="839"/>
                    </a:lnTo>
                    <a:lnTo>
                      <a:pt x="4026" y="672"/>
                    </a:lnTo>
                    <a:lnTo>
                      <a:pt x="4068" y="504"/>
                    </a:lnTo>
                    <a:lnTo>
                      <a:pt x="4068" y="504"/>
                    </a:lnTo>
                    <a:lnTo>
                      <a:pt x="4026" y="294"/>
                    </a:lnTo>
                    <a:lnTo>
                      <a:pt x="3900" y="126"/>
                    </a:lnTo>
                    <a:lnTo>
                      <a:pt x="3733" y="43"/>
                    </a:lnTo>
                    <a:lnTo>
                      <a:pt x="3565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59" name="Google Shape;461;p17"/>
              <p:cNvSpPr/>
              <p:nvPr/>
            </p:nvSpPr>
            <p:spPr>
              <a:xfrm>
                <a:off x="5981604" y="1206850"/>
                <a:ext cx="79050" cy="22031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134" fill="none" extrusionOk="0">
                    <a:moveTo>
                      <a:pt x="504" y="1"/>
                    </a:moveTo>
                    <a:lnTo>
                      <a:pt x="504" y="1"/>
                    </a:lnTo>
                    <a:lnTo>
                      <a:pt x="294" y="43"/>
                    </a:lnTo>
                    <a:lnTo>
                      <a:pt x="169" y="168"/>
                    </a:lnTo>
                    <a:lnTo>
                      <a:pt x="43" y="336"/>
                    </a:lnTo>
                    <a:lnTo>
                      <a:pt x="1" y="504"/>
                    </a:lnTo>
                    <a:lnTo>
                      <a:pt x="1" y="504"/>
                    </a:lnTo>
                    <a:lnTo>
                      <a:pt x="43" y="714"/>
                    </a:lnTo>
                    <a:lnTo>
                      <a:pt x="127" y="881"/>
                    </a:lnTo>
                    <a:lnTo>
                      <a:pt x="294" y="1007"/>
                    </a:lnTo>
                    <a:lnTo>
                      <a:pt x="504" y="1049"/>
                    </a:lnTo>
                    <a:lnTo>
                      <a:pt x="504" y="1049"/>
                    </a:lnTo>
                    <a:lnTo>
                      <a:pt x="3523" y="1133"/>
                    </a:lnTo>
                    <a:lnTo>
                      <a:pt x="3565" y="1133"/>
                    </a:lnTo>
                    <a:lnTo>
                      <a:pt x="3565" y="1133"/>
                    </a:lnTo>
                    <a:lnTo>
                      <a:pt x="3733" y="1091"/>
                    </a:lnTo>
                    <a:lnTo>
                      <a:pt x="3901" y="965"/>
                    </a:lnTo>
                    <a:lnTo>
                      <a:pt x="4027" y="798"/>
                    </a:lnTo>
                    <a:lnTo>
                      <a:pt x="4069" y="630"/>
                    </a:lnTo>
                    <a:lnTo>
                      <a:pt x="4069" y="630"/>
                    </a:lnTo>
                    <a:lnTo>
                      <a:pt x="4027" y="420"/>
                    </a:lnTo>
                    <a:lnTo>
                      <a:pt x="3943" y="252"/>
                    </a:lnTo>
                    <a:lnTo>
                      <a:pt x="3775" y="127"/>
                    </a:lnTo>
                    <a:lnTo>
                      <a:pt x="3565" y="85"/>
                    </a:lnTo>
                    <a:lnTo>
                      <a:pt x="3565" y="85"/>
                    </a:lnTo>
                    <a:lnTo>
                      <a:pt x="504" y="1"/>
                    </a:lnTo>
                    <a:lnTo>
                      <a:pt x="504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60" name="Google Shape;462;p17"/>
              <p:cNvSpPr/>
              <p:nvPr/>
            </p:nvSpPr>
            <p:spPr>
              <a:xfrm>
                <a:off x="5625584" y="1205218"/>
                <a:ext cx="79050" cy="20399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050" fill="none" extrusionOk="0">
                    <a:moveTo>
                      <a:pt x="3565" y="1"/>
                    </a:moveTo>
                    <a:lnTo>
                      <a:pt x="3565" y="1"/>
                    </a:lnTo>
                    <a:lnTo>
                      <a:pt x="3565" y="1"/>
                    </a:lnTo>
                    <a:lnTo>
                      <a:pt x="504" y="43"/>
                    </a:lnTo>
                    <a:lnTo>
                      <a:pt x="504" y="43"/>
                    </a:lnTo>
                    <a:lnTo>
                      <a:pt x="336" y="85"/>
                    </a:lnTo>
                    <a:lnTo>
                      <a:pt x="169" y="211"/>
                    </a:lnTo>
                    <a:lnTo>
                      <a:pt x="43" y="378"/>
                    </a:lnTo>
                    <a:lnTo>
                      <a:pt x="1" y="588"/>
                    </a:lnTo>
                    <a:lnTo>
                      <a:pt x="1" y="588"/>
                    </a:lnTo>
                    <a:lnTo>
                      <a:pt x="43" y="756"/>
                    </a:lnTo>
                    <a:lnTo>
                      <a:pt x="169" y="923"/>
                    </a:lnTo>
                    <a:lnTo>
                      <a:pt x="336" y="1049"/>
                    </a:lnTo>
                    <a:lnTo>
                      <a:pt x="504" y="1049"/>
                    </a:lnTo>
                    <a:lnTo>
                      <a:pt x="546" y="1049"/>
                    </a:lnTo>
                    <a:lnTo>
                      <a:pt x="546" y="1049"/>
                    </a:lnTo>
                    <a:lnTo>
                      <a:pt x="3565" y="1007"/>
                    </a:lnTo>
                    <a:lnTo>
                      <a:pt x="3565" y="1007"/>
                    </a:lnTo>
                    <a:lnTo>
                      <a:pt x="3775" y="965"/>
                    </a:lnTo>
                    <a:lnTo>
                      <a:pt x="3943" y="882"/>
                    </a:lnTo>
                    <a:lnTo>
                      <a:pt x="4027" y="714"/>
                    </a:lnTo>
                    <a:lnTo>
                      <a:pt x="4069" y="504"/>
                    </a:lnTo>
                    <a:lnTo>
                      <a:pt x="4069" y="504"/>
                    </a:lnTo>
                    <a:lnTo>
                      <a:pt x="4027" y="294"/>
                    </a:lnTo>
                    <a:lnTo>
                      <a:pt x="3943" y="169"/>
                    </a:lnTo>
                    <a:lnTo>
                      <a:pt x="3775" y="43"/>
                    </a:lnTo>
                    <a:lnTo>
                      <a:pt x="3565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61" name="Google Shape;463;p17"/>
              <p:cNvSpPr/>
              <p:nvPr/>
            </p:nvSpPr>
            <p:spPr>
              <a:xfrm>
                <a:off x="5862672" y="1205218"/>
                <a:ext cx="79031" cy="20399"/>
              </a:xfrm>
              <a:custGeom>
                <a:avLst/>
                <a:gdLst/>
                <a:ahLst/>
                <a:cxnLst/>
                <a:rect l="l" t="t" r="r" b="b"/>
                <a:pathLst>
                  <a:path w="4068" h="1050" fill="none" extrusionOk="0">
                    <a:moveTo>
                      <a:pt x="545" y="1"/>
                    </a:moveTo>
                    <a:lnTo>
                      <a:pt x="545" y="1"/>
                    </a:lnTo>
                    <a:lnTo>
                      <a:pt x="545" y="1"/>
                    </a:lnTo>
                    <a:lnTo>
                      <a:pt x="336" y="43"/>
                    </a:lnTo>
                    <a:lnTo>
                      <a:pt x="168" y="169"/>
                    </a:lnTo>
                    <a:lnTo>
                      <a:pt x="42" y="294"/>
                    </a:lnTo>
                    <a:lnTo>
                      <a:pt x="0" y="504"/>
                    </a:lnTo>
                    <a:lnTo>
                      <a:pt x="0" y="504"/>
                    </a:lnTo>
                    <a:lnTo>
                      <a:pt x="42" y="714"/>
                    </a:lnTo>
                    <a:lnTo>
                      <a:pt x="168" y="882"/>
                    </a:lnTo>
                    <a:lnTo>
                      <a:pt x="336" y="965"/>
                    </a:lnTo>
                    <a:lnTo>
                      <a:pt x="503" y="1007"/>
                    </a:lnTo>
                    <a:lnTo>
                      <a:pt x="503" y="1007"/>
                    </a:lnTo>
                    <a:lnTo>
                      <a:pt x="3565" y="1049"/>
                    </a:lnTo>
                    <a:lnTo>
                      <a:pt x="3565" y="1049"/>
                    </a:lnTo>
                    <a:lnTo>
                      <a:pt x="3565" y="1049"/>
                    </a:lnTo>
                    <a:lnTo>
                      <a:pt x="3774" y="1007"/>
                    </a:lnTo>
                    <a:lnTo>
                      <a:pt x="3942" y="923"/>
                    </a:lnTo>
                    <a:lnTo>
                      <a:pt x="4026" y="756"/>
                    </a:lnTo>
                    <a:lnTo>
                      <a:pt x="4068" y="546"/>
                    </a:lnTo>
                    <a:lnTo>
                      <a:pt x="4068" y="546"/>
                    </a:lnTo>
                    <a:lnTo>
                      <a:pt x="4068" y="378"/>
                    </a:lnTo>
                    <a:lnTo>
                      <a:pt x="3942" y="211"/>
                    </a:lnTo>
                    <a:lnTo>
                      <a:pt x="3774" y="85"/>
                    </a:lnTo>
                    <a:lnTo>
                      <a:pt x="3565" y="43"/>
                    </a:lnTo>
                    <a:lnTo>
                      <a:pt x="3565" y="43"/>
                    </a:lnTo>
                    <a:lnTo>
                      <a:pt x="545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62" name="Google Shape;464;p17"/>
              <p:cNvSpPr/>
              <p:nvPr/>
            </p:nvSpPr>
            <p:spPr>
              <a:xfrm>
                <a:off x="5744536" y="1205218"/>
                <a:ext cx="79050" cy="19583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008" fill="none" extrusionOk="0">
                    <a:moveTo>
                      <a:pt x="2349" y="1"/>
                    </a:moveTo>
                    <a:lnTo>
                      <a:pt x="2349" y="1"/>
                    </a:lnTo>
                    <a:lnTo>
                      <a:pt x="504" y="1"/>
                    </a:lnTo>
                    <a:lnTo>
                      <a:pt x="504" y="1"/>
                    </a:lnTo>
                    <a:lnTo>
                      <a:pt x="294" y="43"/>
                    </a:lnTo>
                    <a:lnTo>
                      <a:pt x="126" y="127"/>
                    </a:lnTo>
                    <a:lnTo>
                      <a:pt x="42" y="294"/>
                    </a:lnTo>
                    <a:lnTo>
                      <a:pt x="1" y="504"/>
                    </a:lnTo>
                    <a:lnTo>
                      <a:pt x="1" y="504"/>
                    </a:lnTo>
                    <a:lnTo>
                      <a:pt x="42" y="714"/>
                    </a:lnTo>
                    <a:lnTo>
                      <a:pt x="126" y="840"/>
                    </a:lnTo>
                    <a:lnTo>
                      <a:pt x="294" y="965"/>
                    </a:lnTo>
                    <a:lnTo>
                      <a:pt x="504" y="1007"/>
                    </a:lnTo>
                    <a:lnTo>
                      <a:pt x="504" y="1007"/>
                    </a:lnTo>
                    <a:lnTo>
                      <a:pt x="504" y="1007"/>
                    </a:lnTo>
                    <a:lnTo>
                      <a:pt x="2349" y="1007"/>
                    </a:lnTo>
                    <a:lnTo>
                      <a:pt x="3565" y="1007"/>
                    </a:lnTo>
                    <a:lnTo>
                      <a:pt x="3565" y="1007"/>
                    </a:lnTo>
                    <a:lnTo>
                      <a:pt x="3565" y="1007"/>
                    </a:lnTo>
                    <a:lnTo>
                      <a:pt x="3733" y="965"/>
                    </a:lnTo>
                    <a:lnTo>
                      <a:pt x="3901" y="840"/>
                    </a:lnTo>
                    <a:lnTo>
                      <a:pt x="4026" y="672"/>
                    </a:lnTo>
                    <a:lnTo>
                      <a:pt x="4068" y="504"/>
                    </a:lnTo>
                    <a:lnTo>
                      <a:pt x="4068" y="504"/>
                    </a:lnTo>
                    <a:lnTo>
                      <a:pt x="4026" y="294"/>
                    </a:lnTo>
                    <a:lnTo>
                      <a:pt x="3901" y="127"/>
                    </a:lnTo>
                    <a:lnTo>
                      <a:pt x="3775" y="43"/>
                    </a:lnTo>
                    <a:lnTo>
                      <a:pt x="3565" y="1"/>
                    </a:lnTo>
                    <a:lnTo>
                      <a:pt x="2349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749" name="Google Shape;465;p17"/>
            <p:cNvSpPr/>
            <p:nvPr/>
          </p:nvSpPr>
          <p:spPr>
            <a:xfrm>
              <a:off x="1421954" y="3971273"/>
              <a:ext cx="1154553" cy="1097400"/>
            </a:xfrm>
            <a:prstGeom prst="ellipse">
              <a:avLst/>
            </a:prstGeom>
            <a:solidFill>
              <a:srgbClr val="D15B52"/>
            </a:solidFill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28575" dir="5400000" algn="bl" rotWithShape="0">
                <a:srgbClr val="000000">
                  <a:alpha val="22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51" name="Google Shape;467;p17"/>
            <p:cNvSpPr txBox="1"/>
            <p:nvPr/>
          </p:nvSpPr>
          <p:spPr>
            <a:xfrm>
              <a:off x="3579023" y="4290298"/>
              <a:ext cx="2328276" cy="25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30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Roboto" panose="020B0604020202020204" charset="0"/>
                  <a:ea typeface="Roboto" panose="020B0604020202020204" charset="0"/>
                  <a:cs typeface="Fira Sans Extra Condensed"/>
                  <a:sym typeface="Fira Sans Extra Condensed"/>
                </a:rPr>
                <a:t>Applications</a:t>
              </a:r>
              <a:endParaRPr kumimoji="0" sz="30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boto" panose="020B0604020202020204" charset="0"/>
                <a:ea typeface="Roboto" panose="020B0604020202020204" charset="0"/>
                <a:cs typeface="Fira Sans Extra Condensed"/>
                <a:sym typeface="Fira Sans Extra Condensed"/>
              </a:endParaRPr>
            </a:p>
          </p:txBody>
        </p:sp>
        <p:sp>
          <p:nvSpPr>
            <p:cNvPr id="752" name="Google Shape;468;p17"/>
            <p:cNvSpPr txBox="1"/>
            <p:nvPr/>
          </p:nvSpPr>
          <p:spPr>
            <a:xfrm>
              <a:off x="1577082" y="4264540"/>
              <a:ext cx="844294" cy="53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4000" b="1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03</a:t>
              </a:r>
              <a:endParaRPr kumimoji="0" sz="4000" b="1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423905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560077" y="2335203"/>
            <a:ext cx="5209082" cy="149152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Google Shape;248;p17"/>
          <p:cNvSpPr txBox="1">
            <a:spLocks noGrp="1"/>
          </p:cNvSpPr>
          <p:nvPr>
            <p:ph type="ctrTitle" idx="4294967295"/>
          </p:nvPr>
        </p:nvSpPr>
        <p:spPr>
          <a:xfrm>
            <a:off x="380768" y="2501064"/>
            <a:ext cx="55677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>
                <a:solidFill>
                  <a:schemeClr val="accent5"/>
                </a:solidFill>
              </a:rPr>
              <a:t>JOB SEQUENCING PROBLEM</a:t>
            </a:r>
            <a:endParaRPr sz="4400" dirty="0">
              <a:solidFill>
                <a:schemeClr val="accent5"/>
              </a:solidFill>
            </a:endParaRPr>
          </a:p>
        </p:txBody>
      </p:sp>
      <p:grpSp>
        <p:nvGrpSpPr>
          <p:cNvPr id="250" name="Google Shape;250;p17"/>
          <p:cNvGrpSpPr/>
          <p:nvPr/>
        </p:nvGrpSpPr>
        <p:grpSpPr>
          <a:xfrm>
            <a:off x="6682481" y="378837"/>
            <a:ext cx="1588639" cy="1588655"/>
            <a:chOff x="6643075" y="3664250"/>
            <a:chExt cx="407950" cy="407975"/>
          </a:xfrm>
        </p:grpSpPr>
        <p:sp>
          <p:nvSpPr>
            <p:cNvPr id="251" name="Google Shape;251;p17"/>
            <p:cNvSpPr/>
            <p:nvPr/>
          </p:nvSpPr>
          <p:spPr>
            <a:xfrm>
              <a:off x="6794075" y="3815250"/>
              <a:ext cx="211300" cy="211300"/>
            </a:xfrm>
            <a:custGeom>
              <a:avLst/>
              <a:gdLst/>
              <a:ahLst/>
              <a:cxnLst/>
              <a:rect l="l" t="t" r="r" b="b"/>
              <a:pathLst>
                <a:path w="8452" h="8452" fill="none" extrusionOk="0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w="19050" cap="rnd" cmpd="sng">
              <a:solidFill>
                <a:srgbClr val="C7D3E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17"/>
            <p:cNvSpPr/>
            <p:nvPr/>
          </p:nvSpPr>
          <p:spPr>
            <a:xfrm>
              <a:off x="6643075" y="3664250"/>
              <a:ext cx="407950" cy="407975"/>
            </a:xfrm>
            <a:custGeom>
              <a:avLst/>
              <a:gdLst/>
              <a:ahLst/>
              <a:cxnLst/>
              <a:rect l="l" t="t" r="r" b="b"/>
              <a:pathLst>
                <a:path w="16318" h="16319" fill="none" extrusionOk="0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w="19050" cap="rnd" cmpd="sng">
              <a:solidFill>
                <a:srgbClr val="C7D3E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3" name="Google Shape;253;p17"/>
          <p:cNvGrpSpPr/>
          <p:nvPr/>
        </p:nvGrpSpPr>
        <p:grpSpPr>
          <a:xfrm rot="-587363">
            <a:off x="6589251" y="2174497"/>
            <a:ext cx="653127" cy="653134"/>
            <a:chOff x="576250" y="4319400"/>
            <a:chExt cx="442075" cy="442050"/>
          </a:xfrm>
        </p:grpSpPr>
        <p:sp>
          <p:nvSpPr>
            <p:cNvPr id="254" name="Google Shape;254;p17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9050" cap="rnd" cmpd="sng">
              <a:solidFill>
                <a:srgbClr val="3F537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17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9050" cap="rnd" cmpd="sng">
              <a:solidFill>
                <a:srgbClr val="3F537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17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9050" cap="rnd" cmpd="sng">
              <a:solidFill>
                <a:srgbClr val="3F537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17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9050" cap="rnd" cmpd="sng">
              <a:solidFill>
                <a:srgbClr val="3F537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8" name="Google Shape;258;p17"/>
          <p:cNvSpPr/>
          <p:nvPr/>
        </p:nvSpPr>
        <p:spPr>
          <a:xfrm>
            <a:off x="6302724" y="745608"/>
            <a:ext cx="248336" cy="237120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17"/>
          <p:cNvSpPr/>
          <p:nvPr/>
        </p:nvSpPr>
        <p:spPr>
          <a:xfrm rot="2697322">
            <a:off x="7939080" y="1959478"/>
            <a:ext cx="376961" cy="359936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17"/>
          <p:cNvSpPr/>
          <p:nvPr/>
        </p:nvSpPr>
        <p:spPr>
          <a:xfrm>
            <a:off x="8237292" y="1754006"/>
            <a:ext cx="150972" cy="144226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17"/>
          <p:cNvSpPr/>
          <p:nvPr/>
        </p:nvSpPr>
        <p:spPr>
          <a:xfrm rot="1280149">
            <a:off x="6130690" y="1460796"/>
            <a:ext cx="150975" cy="144204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17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2199325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661476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JOB SEQUENCING PROBLEM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2" name="Google Shape;192;p1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p:grpSp>
        <p:nvGrpSpPr>
          <p:cNvPr id="20" name="Google Shape;762;p37"/>
          <p:cNvGrpSpPr/>
          <p:nvPr/>
        </p:nvGrpSpPr>
        <p:grpSpPr>
          <a:xfrm>
            <a:off x="479403" y="608248"/>
            <a:ext cx="334872" cy="334853"/>
            <a:chOff x="576250" y="4319400"/>
            <a:chExt cx="442075" cy="442050"/>
          </a:xfrm>
        </p:grpSpPr>
        <p:sp>
          <p:nvSpPr>
            <p:cNvPr id="21" name="Google Shape;763;p37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764;p37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765;p37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766;p37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" name="Rectangle 8"/>
          <p:cNvSpPr/>
          <p:nvPr/>
        </p:nvSpPr>
        <p:spPr>
          <a:xfrm>
            <a:off x="314326" y="1542514"/>
            <a:ext cx="8946547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i="1" u="sng" dirty="0">
                <a:solidFill>
                  <a:srgbClr val="263248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" panose="020B0604020202020204" charset="0"/>
              </a:rPr>
              <a:t>Problem</a:t>
            </a:r>
            <a:r>
              <a:rPr lang="en-US" sz="2000" dirty="0">
                <a:solidFill>
                  <a:srgbClr val="263248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" panose="020B0604020202020204" charset="0"/>
              </a:rPr>
              <a:t>: Given </a:t>
            </a:r>
            <a:r>
              <a:rPr lang="en-US" sz="2000" dirty="0">
                <a:solidFill>
                  <a:srgbClr val="FF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" panose="020B0604020202020204" charset="0"/>
              </a:rPr>
              <a:t>n</a:t>
            </a:r>
            <a:r>
              <a:rPr lang="en-US" sz="2000" dirty="0">
                <a:solidFill>
                  <a:srgbClr val="263248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" panose="020B0604020202020204" charset="0"/>
              </a:rPr>
              <a:t> tasks. Each task </a:t>
            </a:r>
            <a:r>
              <a:rPr lang="en-US" sz="2000" dirty="0" err="1">
                <a:solidFill>
                  <a:srgbClr val="FF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" panose="020B0604020202020204" charset="0"/>
              </a:rPr>
              <a:t>Ti</a:t>
            </a:r>
            <a:r>
              <a:rPr lang="en-US" sz="2000" dirty="0">
                <a:solidFill>
                  <a:srgbClr val="263248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" panose="020B0604020202020204" charset="0"/>
              </a:rPr>
              <a:t> has deadline time </a:t>
            </a:r>
            <a:r>
              <a:rPr lang="en-US" sz="2000" dirty="0">
                <a:solidFill>
                  <a:srgbClr val="FF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" panose="020B0604020202020204" charset="0"/>
              </a:rPr>
              <a:t>di &gt; 0 </a:t>
            </a:r>
            <a:r>
              <a:rPr lang="en-US" sz="2000" dirty="0">
                <a:solidFill>
                  <a:srgbClr val="263248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" panose="020B0604020202020204" charset="0"/>
              </a:rPr>
              <a:t>and profit </a:t>
            </a:r>
          </a:p>
          <a:p>
            <a:r>
              <a:rPr lang="en-US" sz="2000" dirty="0">
                <a:solidFill>
                  <a:srgbClr val="FF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" panose="020B0604020202020204" charset="0"/>
              </a:rPr>
              <a:t>Pi &gt; 0</a:t>
            </a:r>
            <a:r>
              <a:rPr lang="en-US" sz="2000" dirty="0">
                <a:solidFill>
                  <a:srgbClr val="263248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" panose="020B0604020202020204" charset="0"/>
              </a:rPr>
              <a:t>.</a:t>
            </a:r>
          </a:p>
          <a:p>
            <a:r>
              <a:rPr lang="en-US" sz="2000" dirty="0">
                <a:solidFill>
                  <a:srgbClr val="263248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" panose="020B0604020202020204" charset="0"/>
              </a:rPr>
              <a:t>If task </a:t>
            </a:r>
            <a:r>
              <a:rPr lang="en-US" sz="2000" dirty="0" err="1">
                <a:solidFill>
                  <a:srgbClr val="FF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" panose="020B0604020202020204" charset="0"/>
              </a:rPr>
              <a:t>Ti</a:t>
            </a:r>
            <a:r>
              <a:rPr lang="en-US" sz="2000" dirty="0">
                <a:solidFill>
                  <a:srgbClr val="263248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" panose="020B0604020202020204" charset="0"/>
              </a:rPr>
              <a:t> completed on or before deadline time </a:t>
            </a:r>
            <a:r>
              <a:rPr lang="en-US" sz="2000" dirty="0">
                <a:solidFill>
                  <a:srgbClr val="FF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" panose="020B0604020202020204" charset="0"/>
              </a:rPr>
              <a:t>di</a:t>
            </a:r>
            <a:r>
              <a:rPr lang="en-US" sz="2000" dirty="0">
                <a:solidFill>
                  <a:srgbClr val="263248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" panose="020B0604020202020204" charset="0"/>
              </a:rPr>
              <a:t> then return profit </a:t>
            </a:r>
            <a:r>
              <a:rPr lang="en-US" sz="2000" dirty="0">
                <a:solidFill>
                  <a:srgbClr val="FF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" panose="020B0604020202020204" charset="0"/>
              </a:rPr>
              <a:t>Pi</a:t>
            </a:r>
            <a:r>
              <a:rPr lang="en-US" sz="2000" dirty="0">
                <a:solidFill>
                  <a:srgbClr val="263248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" panose="020B0604020202020204" charset="0"/>
              </a:rPr>
              <a:t>, otherwise no profit.</a:t>
            </a:r>
          </a:p>
          <a:p>
            <a:r>
              <a:rPr lang="en-US" sz="2000" dirty="0">
                <a:solidFill>
                  <a:srgbClr val="263248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Execute tasks such that:</a:t>
            </a:r>
          </a:p>
          <a:p>
            <a:r>
              <a:rPr lang="en-US" sz="2000" dirty="0">
                <a:solidFill>
                  <a:srgbClr val="263248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   1) Every task ready to execute</a:t>
            </a:r>
          </a:p>
          <a:p>
            <a:r>
              <a:rPr lang="en-US" sz="2000" dirty="0">
                <a:solidFill>
                  <a:srgbClr val="263248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   2) One task at a time</a:t>
            </a:r>
          </a:p>
          <a:p>
            <a:r>
              <a:rPr lang="en-US" sz="2000" dirty="0">
                <a:solidFill>
                  <a:srgbClr val="263248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   3) Every task required 1 unit time for execute</a:t>
            </a:r>
          </a:p>
          <a:p>
            <a:r>
              <a:rPr lang="en-US" sz="2000" dirty="0">
                <a:solidFill>
                  <a:srgbClr val="263248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So that total profit must be maximum</a:t>
            </a:r>
            <a:endParaRPr lang="en-US" sz="2000" dirty="0">
              <a:solidFill>
                <a:srgbClr val="263248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" panose="020B0604020202020204" charset="0"/>
            </a:endParaRPr>
          </a:p>
          <a:p>
            <a:r>
              <a:rPr lang="en-US" sz="2400" dirty="0"/>
              <a:t/>
            </a:r>
            <a:br>
              <a:rPr lang="en-US" sz="2400" dirty="0"/>
            </a:br>
            <a:endParaRPr lang="en-US" sz="2400" dirty="0">
              <a:solidFill>
                <a:srgbClr val="263248"/>
              </a:solidFill>
              <a:latin typeface="Roboto Condensed" panose="020B0604020202020204" charset="0"/>
              <a:ea typeface="Roboto Condensed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437347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646839" y="2960634"/>
            <a:ext cx="7812545" cy="1479747"/>
            <a:chOff x="646839" y="2960634"/>
            <a:chExt cx="7812545" cy="1479747"/>
          </a:xfrm>
        </p:grpSpPr>
        <p:grpSp>
          <p:nvGrpSpPr>
            <p:cNvPr id="5" name="Group 4"/>
            <p:cNvGrpSpPr/>
            <p:nvPr/>
          </p:nvGrpSpPr>
          <p:grpSpPr>
            <a:xfrm>
              <a:off x="646839" y="2960634"/>
              <a:ext cx="7812545" cy="1093548"/>
              <a:chOff x="658800" y="2684399"/>
              <a:chExt cx="7812545" cy="1093548"/>
            </a:xfrm>
          </p:grpSpPr>
          <p:grpSp>
            <p:nvGrpSpPr>
              <p:cNvPr id="30" name="Google Shape;550;p28"/>
              <p:cNvGrpSpPr/>
              <p:nvPr/>
            </p:nvGrpSpPr>
            <p:grpSpPr>
              <a:xfrm>
                <a:off x="658800" y="2684399"/>
                <a:ext cx="2379418" cy="1093548"/>
                <a:chOff x="658800" y="1518100"/>
                <a:chExt cx="2379418" cy="1093548"/>
              </a:xfrm>
            </p:grpSpPr>
            <p:sp>
              <p:nvSpPr>
                <p:cNvPr id="31" name="Google Shape;551;p28"/>
                <p:cNvSpPr/>
                <p:nvPr/>
              </p:nvSpPr>
              <p:spPr>
                <a:xfrm>
                  <a:off x="2154851" y="1772873"/>
                  <a:ext cx="883367" cy="8387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231" h="33058" extrusionOk="0">
                      <a:moveTo>
                        <a:pt x="0" y="33057"/>
                      </a:moveTo>
                      <a:lnTo>
                        <a:pt x="42230" y="10074"/>
                      </a:lnTo>
                      <a:lnTo>
                        <a:pt x="42230" y="0"/>
                      </a:lnTo>
                      <a:lnTo>
                        <a:pt x="0" y="22983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" name="Google Shape;552;p28"/>
                <p:cNvSpPr/>
                <p:nvPr/>
              </p:nvSpPr>
              <p:spPr>
                <a:xfrm>
                  <a:off x="658800" y="1518100"/>
                  <a:ext cx="2379345" cy="8379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749" h="33025" extrusionOk="0">
                      <a:moveTo>
                        <a:pt x="71518" y="33024"/>
                      </a:moveTo>
                      <a:lnTo>
                        <a:pt x="113748" y="10041"/>
                      </a:lnTo>
                      <a:lnTo>
                        <a:pt x="42231" y="1"/>
                      </a:lnTo>
                      <a:lnTo>
                        <a:pt x="0" y="22984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" name="Google Shape;553;p28"/>
                <p:cNvSpPr/>
                <p:nvPr/>
              </p:nvSpPr>
              <p:spPr>
                <a:xfrm>
                  <a:off x="658800" y="2101255"/>
                  <a:ext cx="1495999" cy="5103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519" h="20116" extrusionOk="0">
                      <a:moveTo>
                        <a:pt x="0" y="1"/>
                      </a:moveTo>
                      <a:lnTo>
                        <a:pt x="34" y="10075"/>
                      </a:lnTo>
                      <a:lnTo>
                        <a:pt x="71518" y="20115"/>
                      </a:lnTo>
                      <a:lnTo>
                        <a:pt x="71518" y="1004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" name="Google Shape;554;p28"/>
                <p:cNvSpPr/>
                <p:nvPr/>
              </p:nvSpPr>
              <p:spPr>
                <a:xfrm>
                  <a:off x="658800" y="1772873"/>
                  <a:ext cx="2379345" cy="5831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749" h="22984" fill="none" extrusionOk="0">
                      <a:moveTo>
                        <a:pt x="0" y="12943"/>
                      </a:moveTo>
                      <a:lnTo>
                        <a:pt x="71518" y="22983"/>
                      </a:lnTo>
                      <a:lnTo>
                        <a:pt x="113748" y="0"/>
                      </a:lnTo>
                    </a:path>
                  </a:pathLst>
                </a:custGeom>
                <a:noFill/>
                <a:ln w="10850" cap="flat" cmpd="sng">
                  <a:solidFill>
                    <a:srgbClr val="FFFFFF"/>
                  </a:solidFill>
                  <a:prstDash val="solid"/>
                  <a:miter lim="333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5" name="Group 34"/>
              <p:cNvGrpSpPr/>
              <p:nvPr/>
            </p:nvGrpSpPr>
            <p:grpSpPr>
              <a:xfrm>
                <a:off x="3998695" y="2829514"/>
                <a:ext cx="4472650" cy="546616"/>
                <a:chOff x="4012550" y="1481225"/>
                <a:chExt cx="4472650" cy="546616"/>
              </a:xfrm>
            </p:grpSpPr>
            <p:sp>
              <p:nvSpPr>
                <p:cNvPr id="36" name="Google Shape;531;p28"/>
                <p:cNvSpPr/>
                <p:nvPr/>
              </p:nvSpPr>
              <p:spPr>
                <a:xfrm>
                  <a:off x="4247700" y="1481225"/>
                  <a:ext cx="4237500" cy="546600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457200" tIns="91425" rIns="91425" bIns="91425" anchor="ctr" anchorCtr="0">
                  <a:noAutofit/>
                </a:bodyPr>
                <a:lstStyle/>
                <a:p>
                  <a:pPr marL="0" lvl="0" indent="0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300" dirty="0">
                      <a:solidFill>
                        <a:schemeClr val="dk1"/>
                      </a:solidFill>
                      <a:latin typeface="Roboto"/>
                      <a:ea typeface="Roboto"/>
                      <a:cs typeface="Roboto"/>
                      <a:sym typeface="Roboto"/>
                    </a:rPr>
                    <a:t>Do following for remainning n-1 tasks</a:t>
                  </a:r>
                  <a:endParaRPr sz="1300" dirty="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</p:txBody>
            </p:sp>
            <p:sp>
              <p:nvSpPr>
                <p:cNvPr id="37" name="Google Shape;541;p28"/>
                <p:cNvSpPr/>
                <p:nvPr/>
              </p:nvSpPr>
              <p:spPr>
                <a:xfrm>
                  <a:off x="4012550" y="1481225"/>
                  <a:ext cx="547291" cy="5466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554" h="27520" extrusionOk="0">
                      <a:moveTo>
                        <a:pt x="27553" y="13777"/>
                      </a:moveTo>
                      <a:cubicBezTo>
                        <a:pt x="27553" y="21382"/>
                        <a:pt x="21382" y="27520"/>
                        <a:pt x="13777" y="27520"/>
                      </a:cubicBezTo>
                      <a:cubicBezTo>
                        <a:pt x="6171" y="27520"/>
                        <a:pt x="0" y="21382"/>
                        <a:pt x="0" y="13777"/>
                      </a:cubicBezTo>
                      <a:cubicBezTo>
                        <a:pt x="0" y="6171"/>
                        <a:pt x="6171" y="0"/>
                        <a:pt x="13777" y="0"/>
                      </a:cubicBezTo>
                      <a:cubicBezTo>
                        <a:pt x="21382" y="0"/>
                        <a:pt x="27553" y="6171"/>
                        <a:pt x="27553" y="13777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2500" b="1" dirty="0">
                      <a:solidFill>
                        <a:schemeClr val="dk1"/>
                      </a:solidFill>
                      <a:latin typeface="Roboto"/>
                      <a:ea typeface="Roboto"/>
                      <a:cs typeface="Roboto"/>
                      <a:sym typeface="Roboto"/>
                    </a:rPr>
                    <a:t>3</a:t>
                  </a:r>
                  <a:endParaRPr sz="2500" b="1" dirty="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</p:txBody>
            </p:sp>
          </p:grpSp>
        </p:grpSp>
        <p:sp>
          <p:nvSpPr>
            <p:cNvPr id="46" name="Google Shape;531;p28"/>
            <p:cNvSpPr/>
            <p:nvPr/>
          </p:nvSpPr>
          <p:spPr>
            <a:xfrm>
              <a:off x="3986734" y="3725388"/>
              <a:ext cx="4472650" cy="714993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457200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If the current task can fit in the current result sequence without missing the deadline, add current job to the result, else ignore the current job</a:t>
              </a:r>
              <a:endParaRPr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89" name="Google Shape;189;p1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661476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JOB SEQUENCING PROBLEM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2" name="Google Shape;192;p1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grpSp>
        <p:nvGrpSpPr>
          <p:cNvPr id="20" name="Google Shape;762;p37"/>
          <p:cNvGrpSpPr/>
          <p:nvPr/>
        </p:nvGrpSpPr>
        <p:grpSpPr>
          <a:xfrm>
            <a:off x="479403" y="608248"/>
            <a:ext cx="334872" cy="334853"/>
            <a:chOff x="576250" y="4319400"/>
            <a:chExt cx="442075" cy="442050"/>
          </a:xfrm>
        </p:grpSpPr>
        <p:sp>
          <p:nvSpPr>
            <p:cNvPr id="21" name="Google Shape;763;p37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764;p37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765;p37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766;p37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646839" y="2377490"/>
            <a:ext cx="7812545" cy="1093548"/>
            <a:chOff x="658800" y="2101255"/>
            <a:chExt cx="7812545" cy="1093548"/>
          </a:xfrm>
        </p:grpSpPr>
        <p:grpSp>
          <p:nvGrpSpPr>
            <p:cNvPr id="17" name="Google Shape;550;p28"/>
            <p:cNvGrpSpPr/>
            <p:nvPr/>
          </p:nvGrpSpPr>
          <p:grpSpPr>
            <a:xfrm>
              <a:off x="658800" y="2101255"/>
              <a:ext cx="2379418" cy="1093548"/>
              <a:chOff x="658800" y="1518100"/>
              <a:chExt cx="2379418" cy="1093548"/>
            </a:xfrm>
          </p:grpSpPr>
          <p:sp>
            <p:nvSpPr>
              <p:cNvPr id="18" name="Google Shape;551;p28"/>
              <p:cNvSpPr/>
              <p:nvPr/>
            </p:nvSpPr>
            <p:spPr>
              <a:xfrm>
                <a:off x="2154851" y="1772873"/>
                <a:ext cx="883367" cy="838764"/>
              </a:xfrm>
              <a:custGeom>
                <a:avLst/>
                <a:gdLst/>
                <a:ahLst/>
                <a:cxnLst/>
                <a:rect l="l" t="t" r="r" b="b"/>
                <a:pathLst>
                  <a:path w="42231" h="33058" extrusionOk="0">
                    <a:moveTo>
                      <a:pt x="0" y="33057"/>
                    </a:moveTo>
                    <a:lnTo>
                      <a:pt x="42230" y="10074"/>
                    </a:lnTo>
                    <a:lnTo>
                      <a:pt x="42230" y="0"/>
                    </a:lnTo>
                    <a:lnTo>
                      <a:pt x="0" y="22983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552;p28"/>
              <p:cNvSpPr/>
              <p:nvPr/>
            </p:nvSpPr>
            <p:spPr>
              <a:xfrm>
                <a:off x="658800" y="1518100"/>
                <a:ext cx="2379345" cy="837927"/>
              </a:xfrm>
              <a:custGeom>
                <a:avLst/>
                <a:gdLst/>
                <a:ahLst/>
                <a:cxnLst/>
                <a:rect l="l" t="t" r="r" b="b"/>
                <a:pathLst>
                  <a:path w="113749" h="33025" extrusionOk="0">
                    <a:moveTo>
                      <a:pt x="71518" y="33024"/>
                    </a:moveTo>
                    <a:lnTo>
                      <a:pt x="113748" y="10041"/>
                    </a:lnTo>
                    <a:lnTo>
                      <a:pt x="42231" y="1"/>
                    </a:lnTo>
                    <a:lnTo>
                      <a:pt x="0" y="22984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553;p28"/>
              <p:cNvSpPr/>
              <p:nvPr/>
            </p:nvSpPr>
            <p:spPr>
              <a:xfrm>
                <a:off x="658800" y="2101255"/>
                <a:ext cx="1495999" cy="510393"/>
              </a:xfrm>
              <a:custGeom>
                <a:avLst/>
                <a:gdLst/>
                <a:ahLst/>
                <a:cxnLst/>
                <a:rect l="l" t="t" r="r" b="b"/>
                <a:pathLst>
                  <a:path w="71519" h="20116" extrusionOk="0">
                    <a:moveTo>
                      <a:pt x="0" y="1"/>
                    </a:moveTo>
                    <a:lnTo>
                      <a:pt x="34" y="10075"/>
                    </a:lnTo>
                    <a:lnTo>
                      <a:pt x="71518" y="20115"/>
                    </a:lnTo>
                    <a:lnTo>
                      <a:pt x="71518" y="1004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554;p28"/>
              <p:cNvSpPr/>
              <p:nvPr/>
            </p:nvSpPr>
            <p:spPr>
              <a:xfrm>
                <a:off x="658800" y="1772873"/>
                <a:ext cx="2379345" cy="583162"/>
              </a:xfrm>
              <a:custGeom>
                <a:avLst/>
                <a:gdLst/>
                <a:ahLst/>
                <a:cxnLst/>
                <a:rect l="l" t="t" r="r" b="b"/>
                <a:pathLst>
                  <a:path w="113749" h="22984" fill="none" extrusionOk="0">
                    <a:moveTo>
                      <a:pt x="0" y="12943"/>
                    </a:moveTo>
                    <a:lnTo>
                      <a:pt x="71518" y="22983"/>
                    </a:lnTo>
                    <a:lnTo>
                      <a:pt x="113748" y="0"/>
                    </a:lnTo>
                  </a:path>
                </a:pathLst>
              </a:custGeom>
              <a:noFill/>
              <a:ln w="10850" cap="flat" cmpd="sng">
                <a:solidFill>
                  <a:srgbClr val="FFFFFF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" name="Group 26"/>
            <p:cNvGrpSpPr/>
            <p:nvPr/>
          </p:nvGrpSpPr>
          <p:grpSpPr>
            <a:xfrm>
              <a:off x="3998695" y="2246910"/>
              <a:ext cx="4472650" cy="546616"/>
              <a:chOff x="4012550" y="1481225"/>
              <a:chExt cx="4472650" cy="546616"/>
            </a:xfrm>
          </p:grpSpPr>
          <p:sp>
            <p:nvSpPr>
              <p:cNvPr id="28" name="Google Shape;531;p28"/>
              <p:cNvSpPr/>
              <p:nvPr/>
            </p:nvSpPr>
            <p:spPr>
              <a:xfrm>
                <a:off x="4247700" y="1481225"/>
                <a:ext cx="4237500" cy="546600"/>
              </a:xfrm>
              <a:prstGeom prst="roundRect">
                <a:avLst>
                  <a:gd name="adj" fmla="val 16667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457200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300" dirty="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Initialize the result sequence as first task in sorted tasks</a:t>
                </a:r>
                <a:endParaRPr sz="13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9" name="Google Shape;541;p28"/>
              <p:cNvSpPr/>
              <p:nvPr/>
            </p:nvSpPr>
            <p:spPr>
              <a:xfrm>
                <a:off x="4012550" y="1481225"/>
                <a:ext cx="547291" cy="546616"/>
              </a:xfrm>
              <a:custGeom>
                <a:avLst/>
                <a:gdLst/>
                <a:ahLst/>
                <a:cxnLst/>
                <a:rect l="l" t="t" r="r" b="b"/>
                <a:pathLst>
                  <a:path w="27554" h="27520" extrusionOk="0">
                    <a:moveTo>
                      <a:pt x="27553" y="13777"/>
                    </a:moveTo>
                    <a:cubicBezTo>
                      <a:pt x="27553" y="21382"/>
                      <a:pt x="21382" y="27520"/>
                      <a:pt x="13777" y="27520"/>
                    </a:cubicBezTo>
                    <a:cubicBezTo>
                      <a:pt x="6171" y="27520"/>
                      <a:pt x="0" y="21382"/>
                      <a:pt x="0" y="13777"/>
                    </a:cubicBezTo>
                    <a:cubicBezTo>
                      <a:pt x="0" y="6171"/>
                      <a:pt x="6171" y="0"/>
                      <a:pt x="13777" y="0"/>
                    </a:cubicBezTo>
                    <a:cubicBezTo>
                      <a:pt x="21382" y="0"/>
                      <a:pt x="27553" y="6171"/>
                      <a:pt x="27553" y="13777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500" b="1" dirty="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2</a:t>
                </a:r>
                <a:endParaRPr sz="2500" b="1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3" name="Group 2"/>
          <p:cNvGrpSpPr/>
          <p:nvPr/>
        </p:nvGrpSpPr>
        <p:grpSpPr>
          <a:xfrm>
            <a:off x="646839" y="1794335"/>
            <a:ext cx="7812545" cy="1093548"/>
            <a:chOff x="658800" y="1518100"/>
            <a:chExt cx="7812545" cy="1093548"/>
          </a:xfrm>
        </p:grpSpPr>
        <p:grpSp>
          <p:nvGrpSpPr>
            <p:cNvPr id="10" name="Google Shape;550;p28"/>
            <p:cNvGrpSpPr/>
            <p:nvPr/>
          </p:nvGrpSpPr>
          <p:grpSpPr>
            <a:xfrm>
              <a:off x="658800" y="1518100"/>
              <a:ext cx="2379418" cy="1093548"/>
              <a:chOff x="658800" y="1518100"/>
              <a:chExt cx="2379418" cy="1093548"/>
            </a:xfrm>
          </p:grpSpPr>
          <p:sp>
            <p:nvSpPr>
              <p:cNvPr id="11" name="Google Shape;551;p28"/>
              <p:cNvSpPr/>
              <p:nvPr/>
            </p:nvSpPr>
            <p:spPr>
              <a:xfrm>
                <a:off x="2154851" y="1772873"/>
                <a:ext cx="883367" cy="838764"/>
              </a:xfrm>
              <a:custGeom>
                <a:avLst/>
                <a:gdLst/>
                <a:ahLst/>
                <a:cxnLst/>
                <a:rect l="l" t="t" r="r" b="b"/>
                <a:pathLst>
                  <a:path w="42231" h="33058" extrusionOk="0">
                    <a:moveTo>
                      <a:pt x="0" y="33057"/>
                    </a:moveTo>
                    <a:lnTo>
                      <a:pt x="42230" y="10074"/>
                    </a:lnTo>
                    <a:lnTo>
                      <a:pt x="42230" y="0"/>
                    </a:lnTo>
                    <a:lnTo>
                      <a:pt x="0" y="22983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552;p28"/>
              <p:cNvSpPr/>
              <p:nvPr/>
            </p:nvSpPr>
            <p:spPr>
              <a:xfrm>
                <a:off x="658800" y="1518100"/>
                <a:ext cx="2379345" cy="837927"/>
              </a:xfrm>
              <a:custGeom>
                <a:avLst/>
                <a:gdLst/>
                <a:ahLst/>
                <a:cxnLst/>
                <a:rect l="l" t="t" r="r" b="b"/>
                <a:pathLst>
                  <a:path w="113749" h="33025" extrusionOk="0">
                    <a:moveTo>
                      <a:pt x="71518" y="33024"/>
                    </a:moveTo>
                    <a:lnTo>
                      <a:pt x="113748" y="10041"/>
                    </a:lnTo>
                    <a:lnTo>
                      <a:pt x="42231" y="1"/>
                    </a:lnTo>
                    <a:lnTo>
                      <a:pt x="0" y="22984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553;p28"/>
              <p:cNvSpPr/>
              <p:nvPr/>
            </p:nvSpPr>
            <p:spPr>
              <a:xfrm>
                <a:off x="658800" y="2101255"/>
                <a:ext cx="1495999" cy="510393"/>
              </a:xfrm>
              <a:custGeom>
                <a:avLst/>
                <a:gdLst/>
                <a:ahLst/>
                <a:cxnLst/>
                <a:rect l="l" t="t" r="r" b="b"/>
                <a:pathLst>
                  <a:path w="71519" h="20116" extrusionOk="0">
                    <a:moveTo>
                      <a:pt x="0" y="1"/>
                    </a:moveTo>
                    <a:lnTo>
                      <a:pt x="34" y="10075"/>
                    </a:lnTo>
                    <a:lnTo>
                      <a:pt x="71518" y="20115"/>
                    </a:lnTo>
                    <a:lnTo>
                      <a:pt x="71518" y="1004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554;p28"/>
              <p:cNvSpPr/>
              <p:nvPr/>
            </p:nvSpPr>
            <p:spPr>
              <a:xfrm>
                <a:off x="658800" y="1772873"/>
                <a:ext cx="2379345" cy="583162"/>
              </a:xfrm>
              <a:custGeom>
                <a:avLst/>
                <a:gdLst/>
                <a:ahLst/>
                <a:cxnLst/>
                <a:rect l="l" t="t" r="r" b="b"/>
                <a:pathLst>
                  <a:path w="113749" h="22984" fill="none" extrusionOk="0">
                    <a:moveTo>
                      <a:pt x="0" y="12943"/>
                    </a:moveTo>
                    <a:lnTo>
                      <a:pt x="71518" y="22983"/>
                    </a:lnTo>
                    <a:lnTo>
                      <a:pt x="113748" y="0"/>
                    </a:lnTo>
                  </a:path>
                </a:pathLst>
              </a:custGeom>
              <a:noFill/>
              <a:ln w="10850" cap="flat" cmpd="sng">
                <a:solidFill>
                  <a:srgbClr val="FFFFFF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" name="Group 1"/>
            <p:cNvGrpSpPr/>
            <p:nvPr/>
          </p:nvGrpSpPr>
          <p:grpSpPr>
            <a:xfrm>
              <a:off x="3998695" y="1663755"/>
              <a:ext cx="4472650" cy="546616"/>
              <a:chOff x="4012550" y="1481225"/>
              <a:chExt cx="4472650" cy="546616"/>
            </a:xfrm>
          </p:grpSpPr>
          <p:sp>
            <p:nvSpPr>
              <p:cNvPr id="15" name="Google Shape;531;p28"/>
              <p:cNvSpPr/>
              <p:nvPr/>
            </p:nvSpPr>
            <p:spPr>
              <a:xfrm>
                <a:off x="4247700" y="1481225"/>
                <a:ext cx="4237500" cy="546600"/>
              </a:xfrm>
              <a:prstGeom prst="roundRect">
                <a:avLst>
                  <a:gd name="adj" fmla="val 16667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457200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300" dirty="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Sort all tasks in decreasing order</a:t>
                </a:r>
                <a:endParaRPr sz="13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6" name="Google Shape;541;p28"/>
              <p:cNvSpPr/>
              <p:nvPr/>
            </p:nvSpPr>
            <p:spPr>
              <a:xfrm>
                <a:off x="4012550" y="1481225"/>
                <a:ext cx="547291" cy="546616"/>
              </a:xfrm>
              <a:custGeom>
                <a:avLst/>
                <a:gdLst/>
                <a:ahLst/>
                <a:cxnLst/>
                <a:rect l="l" t="t" r="r" b="b"/>
                <a:pathLst>
                  <a:path w="27554" h="27520" extrusionOk="0">
                    <a:moveTo>
                      <a:pt x="27553" y="13777"/>
                    </a:moveTo>
                    <a:cubicBezTo>
                      <a:pt x="27553" y="21382"/>
                      <a:pt x="21382" y="27520"/>
                      <a:pt x="13777" y="27520"/>
                    </a:cubicBezTo>
                    <a:cubicBezTo>
                      <a:pt x="6171" y="27520"/>
                      <a:pt x="0" y="21382"/>
                      <a:pt x="0" y="13777"/>
                    </a:cubicBezTo>
                    <a:cubicBezTo>
                      <a:pt x="0" y="6171"/>
                      <a:pt x="6171" y="0"/>
                      <a:pt x="13777" y="0"/>
                    </a:cubicBezTo>
                    <a:cubicBezTo>
                      <a:pt x="21382" y="0"/>
                      <a:pt x="27553" y="6171"/>
                      <a:pt x="27553" y="13777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500" b="1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1</a:t>
                </a:r>
                <a:endParaRPr sz="2500" b="1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sp>
        <p:nvSpPr>
          <p:cNvPr id="47" name="Rectangle 46"/>
          <p:cNvSpPr/>
          <p:nvPr/>
        </p:nvSpPr>
        <p:spPr>
          <a:xfrm>
            <a:off x="3126895" y="1306467"/>
            <a:ext cx="22669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Aft>
                <a:spcPts val="1000"/>
              </a:spcAft>
            </a:pPr>
            <a:r>
              <a:rPr lang="en-US" sz="2400" u="sng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Greedy Approach</a:t>
            </a:r>
          </a:p>
        </p:txBody>
      </p:sp>
    </p:spTree>
    <p:extLst>
      <p:ext uri="{BB962C8B-B14F-4D97-AF65-F5344CB8AC3E}">
        <p14:creationId xmlns:p14="http://schemas.microsoft.com/office/powerpoint/2010/main" val="28184369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661476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JOB SEQUENCING PROBLEM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2" name="Google Shape;192;p1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  <p:grpSp>
        <p:nvGrpSpPr>
          <p:cNvPr id="20" name="Google Shape;762;p37"/>
          <p:cNvGrpSpPr/>
          <p:nvPr/>
        </p:nvGrpSpPr>
        <p:grpSpPr>
          <a:xfrm>
            <a:off x="479403" y="608248"/>
            <a:ext cx="334872" cy="334853"/>
            <a:chOff x="576250" y="4319400"/>
            <a:chExt cx="442075" cy="442050"/>
          </a:xfrm>
        </p:grpSpPr>
        <p:sp>
          <p:nvSpPr>
            <p:cNvPr id="21" name="Google Shape;763;p37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764;p37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765;p37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766;p37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34104B48-B165-4327-A622-0FE38D5196C9}"/>
              </a:ext>
            </a:extLst>
          </p:cNvPr>
          <p:cNvGraphicFramePr>
            <a:graphicFrameLocks noGrp="1"/>
          </p:cNvGraphicFramePr>
          <p:nvPr/>
        </p:nvGraphicFramePr>
        <p:xfrm>
          <a:off x="965538" y="1488871"/>
          <a:ext cx="6885960" cy="1188720"/>
        </p:xfrm>
        <a:graphic>
          <a:graphicData uri="http://schemas.openxmlformats.org/drawingml/2006/table">
            <a:tbl>
              <a:tblPr firstRow="1" bandRow="1">
                <a:tableStyleId>{025D08E4-4CB9-4A25-91DF-C19B82DA8EF8}</a:tableStyleId>
              </a:tblPr>
              <a:tblGrid>
                <a:gridCol w="1326248">
                  <a:extLst>
                    <a:ext uri="{9D8B030D-6E8A-4147-A177-3AD203B41FA5}">
                      <a16:colId xmlns:a16="http://schemas.microsoft.com/office/drawing/2014/main" val="584463597"/>
                    </a:ext>
                  </a:extLst>
                </a:gridCol>
                <a:gridCol w="969072">
                  <a:extLst>
                    <a:ext uri="{9D8B030D-6E8A-4147-A177-3AD203B41FA5}">
                      <a16:colId xmlns:a16="http://schemas.microsoft.com/office/drawing/2014/main" val="3571116329"/>
                    </a:ext>
                  </a:extLst>
                </a:gridCol>
                <a:gridCol w="1147660">
                  <a:extLst>
                    <a:ext uri="{9D8B030D-6E8A-4147-A177-3AD203B41FA5}">
                      <a16:colId xmlns:a16="http://schemas.microsoft.com/office/drawing/2014/main" val="2344945503"/>
                    </a:ext>
                  </a:extLst>
                </a:gridCol>
                <a:gridCol w="1147660">
                  <a:extLst>
                    <a:ext uri="{9D8B030D-6E8A-4147-A177-3AD203B41FA5}">
                      <a16:colId xmlns:a16="http://schemas.microsoft.com/office/drawing/2014/main" val="554662420"/>
                    </a:ext>
                  </a:extLst>
                </a:gridCol>
                <a:gridCol w="1147660">
                  <a:extLst>
                    <a:ext uri="{9D8B030D-6E8A-4147-A177-3AD203B41FA5}">
                      <a16:colId xmlns:a16="http://schemas.microsoft.com/office/drawing/2014/main" val="4093185639"/>
                    </a:ext>
                  </a:extLst>
                </a:gridCol>
                <a:gridCol w="1147660">
                  <a:extLst>
                    <a:ext uri="{9D8B030D-6E8A-4147-A177-3AD203B41FA5}">
                      <a16:colId xmlns:a16="http://schemas.microsoft.com/office/drawing/2014/main" val="25042283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Tasks</a:t>
                      </a:r>
                      <a:endParaRPr lang="en-US" sz="20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A</a:t>
                      </a:r>
                      <a:endParaRPr lang="en-US" sz="20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B</a:t>
                      </a:r>
                      <a:endParaRPr lang="en-US" sz="20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C</a:t>
                      </a:r>
                      <a:endParaRPr lang="en-US" sz="20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D</a:t>
                      </a:r>
                      <a:endParaRPr lang="en-US" sz="20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E</a:t>
                      </a:r>
                      <a:endParaRPr lang="en-US" sz="20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60143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Deadlines</a:t>
                      </a:r>
                      <a:endParaRPr lang="en-US" sz="20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2</a:t>
                      </a:r>
                      <a:endParaRPr lang="en-US" sz="20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1</a:t>
                      </a:r>
                      <a:endParaRPr lang="en-US" sz="20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2</a:t>
                      </a:r>
                      <a:endParaRPr lang="en-US" sz="20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1</a:t>
                      </a:r>
                      <a:endParaRPr lang="en-US" sz="20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3</a:t>
                      </a:r>
                      <a:endParaRPr lang="en-US" sz="20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9120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Profits</a:t>
                      </a:r>
                      <a:endParaRPr lang="en-US" sz="20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100</a:t>
                      </a:r>
                      <a:endParaRPr lang="en-US" sz="20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19</a:t>
                      </a:r>
                      <a:endParaRPr lang="en-US" sz="20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27</a:t>
                      </a:r>
                      <a:endParaRPr lang="en-US" sz="20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25</a:t>
                      </a:r>
                      <a:endParaRPr lang="en-US" sz="20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15</a:t>
                      </a:r>
                      <a:endParaRPr lang="en-US" sz="20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3858920"/>
                  </a:ext>
                </a:extLst>
              </a:tr>
            </a:tbl>
          </a:graphicData>
        </a:graphic>
      </p:graphicFrame>
      <p:graphicFrame>
        <p:nvGraphicFramePr>
          <p:cNvPr id="12" name="Table 3">
            <a:extLst>
              <a:ext uri="{FF2B5EF4-FFF2-40B4-BE49-F238E27FC236}">
                <a16:creationId xmlns:a16="http://schemas.microsoft.com/office/drawing/2014/main" id="{CFA94DE0-DEC3-4C7D-A260-9E43CF199200}"/>
              </a:ext>
            </a:extLst>
          </p:cNvPr>
          <p:cNvGraphicFramePr>
            <a:graphicFrameLocks noGrp="1"/>
          </p:cNvGraphicFramePr>
          <p:nvPr/>
        </p:nvGraphicFramePr>
        <p:xfrm>
          <a:off x="979038" y="3273304"/>
          <a:ext cx="6885960" cy="1188720"/>
        </p:xfrm>
        <a:graphic>
          <a:graphicData uri="http://schemas.openxmlformats.org/drawingml/2006/table">
            <a:tbl>
              <a:tblPr firstRow="1" bandRow="1">
                <a:tableStyleId>{025D08E4-4CB9-4A25-91DF-C19B82DA8EF8}</a:tableStyleId>
              </a:tblPr>
              <a:tblGrid>
                <a:gridCol w="1326248">
                  <a:extLst>
                    <a:ext uri="{9D8B030D-6E8A-4147-A177-3AD203B41FA5}">
                      <a16:colId xmlns:a16="http://schemas.microsoft.com/office/drawing/2014/main" val="584463597"/>
                    </a:ext>
                  </a:extLst>
                </a:gridCol>
                <a:gridCol w="969072">
                  <a:extLst>
                    <a:ext uri="{9D8B030D-6E8A-4147-A177-3AD203B41FA5}">
                      <a16:colId xmlns:a16="http://schemas.microsoft.com/office/drawing/2014/main" val="3571116329"/>
                    </a:ext>
                  </a:extLst>
                </a:gridCol>
                <a:gridCol w="1147660">
                  <a:extLst>
                    <a:ext uri="{9D8B030D-6E8A-4147-A177-3AD203B41FA5}">
                      <a16:colId xmlns:a16="http://schemas.microsoft.com/office/drawing/2014/main" val="2344945503"/>
                    </a:ext>
                  </a:extLst>
                </a:gridCol>
                <a:gridCol w="1147660">
                  <a:extLst>
                    <a:ext uri="{9D8B030D-6E8A-4147-A177-3AD203B41FA5}">
                      <a16:colId xmlns:a16="http://schemas.microsoft.com/office/drawing/2014/main" val="554662420"/>
                    </a:ext>
                  </a:extLst>
                </a:gridCol>
                <a:gridCol w="1147660">
                  <a:extLst>
                    <a:ext uri="{9D8B030D-6E8A-4147-A177-3AD203B41FA5}">
                      <a16:colId xmlns:a16="http://schemas.microsoft.com/office/drawing/2014/main" val="4093185639"/>
                    </a:ext>
                  </a:extLst>
                </a:gridCol>
                <a:gridCol w="1147660">
                  <a:extLst>
                    <a:ext uri="{9D8B030D-6E8A-4147-A177-3AD203B41FA5}">
                      <a16:colId xmlns:a16="http://schemas.microsoft.com/office/drawing/2014/main" val="25042283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Tasks</a:t>
                      </a:r>
                      <a:endParaRPr lang="en-US" sz="20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A</a:t>
                      </a:r>
                      <a:endParaRPr lang="en-US" sz="20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C</a:t>
                      </a:r>
                      <a:endParaRPr lang="en-US" sz="20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D</a:t>
                      </a:r>
                      <a:endParaRPr lang="en-US" sz="20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B</a:t>
                      </a:r>
                      <a:endParaRPr lang="en-US" sz="20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E</a:t>
                      </a:r>
                      <a:endParaRPr lang="en-US" sz="20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60143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Deadlines</a:t>
                      </a:r>
                      <a:endParaRPr lang="en-US" sz="20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2</a:t>
                      </a:r>
                      <a:endParaRPr lang="en-US" sz="20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2</a:t>
                      </a:r>
                      <a:endParaRPr lang="en-US" sz="20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1</a:t>
                      </a:r>
                      <a:endParaRPr lang="en-US" sz="20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1</a:t>
                      </a:r>
                      <a:endParaRPr lang="en-US" sz="20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3</a:t>
                      </a:r>
                      <a:endParaRPr lang="en-US" sz="20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9120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Profits</a:t>
                      </a:r>
                      <a:endParaRPr lang="en-US" sz="20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100</a:t>
                      </a:r>
                      <a:endParaRPr lang="en-US" sz="20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27</a:t>
                      </a:r>
                      <a:endParaRPr lang="en-US" sz="20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25</a:t>
                      </a:r>
                      <a:endParaRPr lang="en-US" sz="20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19</a:t>
                      </a:r>
                      <a:endParaRPr lang="en-US" sz="20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15</a:t>
                      </a:r>
                      <a:endParaRPr lang="en-US" sz="20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3858920"/>
                  </a:ext>
                </a:extLst>
              </a:tr>
            </a:tbl>
          </a:graphicData>
        </a:graphic>
      </p:graphicFrame>
      <p:sp>
        <p:nvSpPr>
          <p:cNvPr id="4" name="Arrow: Right 3">
            <a:extLst>
              <a:ext uri="{FF2B5EF4-FFF2-40B4-BE49-F238E27FC236}">
                <a16:creationId xmlns:a16="http://schemas.microsoft.com/office/drawing/2014/main" id="{CE423D18-F1EB-4266-98CA-657914DD1325}"/>
              </a:ext>
            </a:extLst>
          </p:cNvPr>
          <p:cNvSpPr/>
          <p:nvPr/>
        </p:nvSpPr>
        <p:spPr>
          <a:xfrm rot="5400000">
            <a:off x="4271064" y="2816491"/>
            <a:ext cx="416688" cy="33009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9DAC5E-4CCE-46DC-BBFF-5CF3FAD3DB70}"/>
              </a:ext>
            </a:extLst>
          </p:cNvPr>
          <p:cNvSpPr txBox="1"/>
          <p:nvPr/>
        </p:nvSpPr>
        <p:spPr>
          <a:xfrm>
            <a:off x="4603721" y="2790781"/>
            <a:ext cx="148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After sorted</a:t>
            </a:r>
            <a:endParaRPr lang="en-US" sz="1800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6778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661476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JOB SEQUENCING PROBLEM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2" name="Google Shape;192;p1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  <p:grpSp>
        <p:nvGrpSpPr>
          <p:cNvPr id="20" name="Google Shape;762;p37"/>
          <p:cNvGrpSpPr/>
          <p:nvPr/>
        </p:nvGrpSpPr>
        <p:grpSpPr>
          <a:xfrm>
            <a:off x="479403" y="608248"/>
            <a:ext cx="334872" cy="334853"/>
            <a:chOff x="576250" y="4319400"/>
            <a:chExt cx="442075" cy="442050"/>
          </a:xfrm>
        </p:grpSpPr>
        <p:sp>
          <p:nvSpPr>
            <p:cNvPr id="21" name="Google Shape;763;p37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764;p37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765;p37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766;p37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10" name="Table 3">
            <a:extLst>
              <a:ext uri="{FF2B5EF4-FFF2-40B4-BE49-F238E27FC236}">
                <a16:creationId xmlns:a16="http://schemas.microsoft.com/office/drawing/2014/main" id="{67639692-A34E-4061-A548-F94226FB0368}"/>
              </a:ext>
            </a:extLst>
          </p:cNvPr>
          <p:cNvGraphicFramePr>
            <a:graphicFrameLocks noGrp="1"/>
          </p:cNvGraphicFramePr>
          <p:nvPr/>
        </p:nvGraphicFramePr>
        <p:xfrm>
          <a:off x="1152658" y="1618130"/>
          <a:ext cx="6885960" cy="1188720"/>
        </p:xfrm>
        <a:graphic>
          <a:graphicData uri="http://schemas.openxmlformats.org/drawingml/2006/table">
            <a:tbl>
              <a:tblPr firstRow="1" bandRow="1">
                <a:tableStyleId>{025D08E4-4CB9-4A25-91DF-C19B82DA8EF8}</a:tableStyleId>
              </a:tblPr>
              <a:tblGrid>
                <a:gridCol w="1326248">
                  <a:extLst>
                    <a:ext uri="{9D8B030D-6E8A-4147-A177-3AD203B41FA5}">
                      <a16:colId xmlns:a16="http://schemas.microsoft.com/office/drawing/2014/main" val="584463597"/>
                    </a:ext>
                  </a:extLst>
                </a:gridCol>
                <a:gridCol w="969072">
                  <a:extLst>
                    <a:ext uri="{9D8B030D-6E8A-4147-A177-3AD203B41FA5}">
                      <a16:colId xmlns:a16="http://schemas.microsoft.com/office/drawing/2014/main" val="3571116329"/>
                    </a:ext>
                  </a:extLst>
                </a:gridCol>
                <a:gridCol w="1147660">
                  <a:extLst>
                    <a:ext uri="{9D8B030D-6E8A-4147-A177-3AD203B41FA5}">
                      <a16:colId xmlns:a16="http://schemas.microsoft.com/office/drawing/2014/main" val="2344945503"/>
                    </a:ext>
                  </a:extLst>
                </a:gridCol>
                <a:gridCol w="1147660">
                  <a:extLst>
                    <a:ext uri="{9D8B030D-6E8A-4147-A177-3AD203B41FA5}">
                      <a16:colId xmlns:a16="http://schemas.microsoft.com/office/drawing/2014/main" val="554662420"/>
                    </a:ext>
                  </a:extLst>
                </a:gridCol>
                <a:gridCol w="1147660">
                  <a:extLst>
                    <a:ext uri="{9D8B030D-6E8A-4147-A177-3AD203B41FA5}">
                      <a16:colId xmlns:a16="http://schemas.microsoft.com/office/drawing/2014/main" val="4093185639"/>
                    </a:ext>
                  </a:extLst>
                </a:gridCol>
                <a:gridCol w="1147660">
                  <a:extLst>
                    <a:ext uri="{9D8B030D-6E8A-4147-A177-3AD203B41FA5}">
                      <a16:colId xmlns:a16="http://schemas.microsoft.com/office/drawing/2014/main" val="25042283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Tasks</a:t>
                      </a:r>
                      <a:endParaRPr lang="en-US" sz="20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A</a:t>
                      </a:r>
                      <a:endParaRPr lang="en-US" sz="20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C</a:t>
                      </a:r>
                      <a:endParaRPr lang="en-US" sz="20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D</a:t>
                      </a:r>
                      <a:endParaRPr lang="en-US" sz="20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B</a:t>
                      </a:r>
                      <a:endParaRPr lang="en-US" sz="20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E</a:t>
                      </a:r>
                      <a:endParaRPr lang="en-US" sz="20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60143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Deadlines</a:t>
                      </a:r>
                      <a:endParaRPr lang="en-US" sz="20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2</a:t>
                      </a:r>
                      <a:endParaRPr lang="en-US" sz="20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2</a:t>
                      </a:r>
                      <a:endParaRPr lang="en-US" sz="20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1</a:t>
                      </a:r>
                      <a:endParaRPr lang="en-US" sz="20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1</a:t>
                      </a:r>
                      <a:endParaRPr lang="en-US" sz="20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3</a:t>
                      </a:r>
                      <a:endParaRPr lang="en-US" sz="20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9120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Profits</a:t>
                      </a:r>
                      <a:endParaRPr lang="en-US" sz="20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100</a:t>
                      </a:r>
                      <a:endParaRPr lang="en-US" sz="20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27</a:t>
                      </a:r>
                      <a:endParaRPr lang="en-US" sz="20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25</a:t>
                      </a:r>
                      <a:endParaRPr lang="en-US" sz="20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19</a:t>
                      </a:r>
                      <a:endParaRPr lang="en-US" sz="20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15</a:t>
                      </a:r>
                      <a:endParaRPr lang="en-US" sz="20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3858920"/>
                  </a:ext>
                </a:extLst>
              </a:tr>
            </a:tbl>
          </a:graphicData>
        </a:graphic>
      </p:graphicFrame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C1A7C1C1-5A85-4A0F-B47A-4B585900A04C}"/>
              </a:ext>
            </a:extLst>
          </p:cNvPr>
          <p:cNvGraphicFramePr>
            <a:graphicFrameLocks noGrp="1"/>
          </p:cNvGraphicFramePr>
          <p:nvPr/>
        </p:nvGraphicFramePr>
        <p:xfrm>
          <a:off x="2983322" y="3710451"/>
          <a:ext cx="3657600" cy="396240"/>
        </p:xfrm>
        <a:graphic>
          <a:graphicData uri="http://schemas.openxmlformats.org/drawingml/2006/table">
            <a:tbl>
              <a:tblPr firstRow="1" bandRow="1">
                <a:tableStyleId>{025D08E4-4CB9-4A25-91DF-C19B82DA8EF8}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960420659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48454834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7152125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rgbClr val="FF0000"/>
                        </a:solidFill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rgbClr val="FF0000"/>
                        </a:solidFill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rgbClr val="FF0000"/>
                        </a:solidFill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574445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334F5D20-9E3F-4562-AB4B-F2F855FB0CF0}"/>
              </a:ext>
            </a:extLst>
          </p:cNvPr>
          <p:cNvSpPr txBox="1"/>
          <p:nvPr/>
        </p:nvSpPr>
        <p:spPr>
          <a:xfrm flipH="1">
            <a:off x="1152658" y="3710451"/>
            <a:ext cx="14514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Gantt chart:</a:t>
            </a:r>
            <a:endParaRPr lang="en-US" sz="2000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FEF16F-7D77-4D75-84A8-D209FBB2D0A3}"/>
              </a:ext>
            </a:extLst>
          </p:cNvPr>
          <p:cNvSpPr txBox="1"/>
          <p:nvPr/>
        </p:nvSpPr>
        <p:spPr>
          <a:xfrm>
            <a:off x="2879147" y="4183556"/>
            <a:ext cx="398463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0                        1                          2                         3               </a:t>
            </a:r>
            <a:endParaRPr lang="en-US" sz="1500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graphicFrame>
        <p:nvGraphicFramePr>
          <p:cNvPr id="15" name="Table 2">
            <a:extLst>
              <a:ext uri="{FF2B5EF4-FFF2-40B4-BE49-F238E27FC236}">
                <a16:creationId xmlns:a16="http://schemas.microsoft.com/office/drawing/2014/main" id="{3F082ACE-1C32-40A5-932D-C073C9C32858}"/>
              </a:ext>
            </a:extLst>
          </p:cNvPr>
          <p:cNvGraphicFramePr>
            <a:graphicFrameLocks noGrp="1"/>
          </p:cNvGraphicFramePr>
          <p:nvPr/>
        </p:nvGraphicFramePr>
        <p:xfrm>
          <a:off x="2983322" y="3710451"/>
          <a:ext cx="3657600" cy="396240"/>
        </p:xfrm>
        <a:graphic>
          <a:graphicData uri="http://schemas.openxmlformats.org/drawingml/2006/table">
            <a:tbl>
              <a:tblPr firstRow="1" bandRow="1">
                <a:tableStyleId>{025D08E4-4CB9-4A25-91DF-C19B82DA8EF8}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960420659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48454834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7152125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rgbClr val="FF0000"/>
                        </a:solidFill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solidFill>
                            <a:srgbClr val="FF0000"/>
                          </a:solidFill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A</a:t>
                      </a:r>
                      <a:endParaRPr lang="en-US" sz="2000" dirty="0">
                        <a:solidFill>
                          <a:srgbClr val="FF0000"/>
                        </a:solidFill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rgbClr val="FF0000"/>
                        </a:solidFill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5744451"/>
                  </a:ext>
                </a:extLst>
              </a:tr>
            </a:tbl>
          </a:graphicData>
        </a:graphic>
      </p:graphicFrame>
      <p:graphicFrame>
        <p:nvGraphicFramePr>
          <p:cNvPr id="16" name="Table 2">
            <a:extLst>
              <a:ext uri="{FF2B5EF4-FFF2-40B4-BE49-F238E27FC236}">
                <a16:creationId xmlns:a16="http://schemas.microsoft.com/office/drawing/2014/main" id="{83B9A055-1C07-42DC-867A-BDC58F78CEA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983322" y="3709500"/>
          <a:ext cx="3657600" cy="396240"/>
        </p:xfrm>
        <a:graphic>
          <a:graphicData uri="http://schemas.openxmlformats.org/drawingml/2006/table">
            <a:tbl>
              <a:tblPr firstRow="1" bandRow="1">
                <a:tableStyleId>{025D08E4-4CB9-4A25-91DF-C19B82DA8EF8}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960420659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48454834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715212596"/>
                    </a:ext>
                  </a:extLst>
                </a:gridCol>
              </a:tblGrid>
              <a:tr h="369903"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solidFill>
                            <a:srgbClr val="FF0000"/>
                          </a:solidFill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D</a:t>
                      </a:r>
                      <a:endParaRPr lang="en-US" sz="2000" dirty="0">
                        <a:solidFill>
                          <a:srgbClr val="FF0000"/>
                        </a:solidFill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rgbClr val="FF0000"/>
                        </a:solidFill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rgbClr val="FF0000"/>
                        </a:solidFill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5744451"/>
                  </a:ext>
                </a:extLst>
              </a:tr>
            </a:tbl>
          </a:graphicData>
        </a:graphic>
      </p:graphicFrame>
      <p:graphicFrame>
        <p:nvGraphicFramePr>
          <p:cNvPr id="17" name="Table 2">
            <a:extLst>
              <a:ext uri="{FF2B5EF4-FFF2-40B4-BE49-F238E27FC236}">
                <a16:creationId xmlns:a16="http://schemas.microsoft.com/office/drawing/2014/main" id="{7114682D-CB03-48DA-B7C1-CBD20A8A7E2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983322" y="3708549"/>
          <a:ext cx="3657600" cy="396240"/>
        </p:xfrm>
        <a:graphic>
          <a:graphicData uri="http://schemas.openxmlformats.org/drawingml/2006/table">
            <a:tbl>
              <a:tblPr firstRow="1" bandRow="1">
                <a:tableStyleId>{025D08E4-4CB9-4A25-91DF-C19B82DA8EF8}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960420659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48454834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7152125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rgbClr val="FF0000"/>
                        </a:solidFill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rgbClr val="FF0000"/>
                        </a:solidFill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solidFill>
                            <a:srgbClr val="FF0000"/>
                          </a:solidFill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E</a:t>
                      </a:r>
                      <a:endParaRPr lang="en-US" sz="2000" dirty="0">
                        <a:solidFill>
                          <a:srgbClr val="FF0000"/>
                        </a:solidFill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57444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38071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560077" y="2335203"/>
            <a:ext cx="5209082" cy="149152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Google Shape;248;p17"/>
          <p:cNvSpPr txBox="1">
            <a:spLocks noGrp="1"/>
          </p:cNvSpPr>
          <p:nvPr>
            <p:ph type="ctrTitle" idx="4294967295"/>
          </p:nvPr>
        </p:nvSpPr>
        <p:spPr>
          <a:xfrm>
            <a:off x="380768" y="2501064"/>
            <a:ext cx="55677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>
                <a:solidFill>
                  <a:schemeClr val="accent5"/>
                </a:solidFill>
              </a:rPr>
              <a:t>FRACTIONAL KNAPSACK PROBLEM</a:t>
            </a:r>
            <a:endParaRPr sz="4400" dirty="0">
              <a:solidFill>
                <a:schemeClr val="accent5"/>
              </a:solidFill>
            </a:endParaRPr>
          </a:p>
        </p:txBody>
      </p:sp>
      <p:grpSp>
        <p:nvGrpSpPr>
          <p:cNvPr id="250" name="Google Shape;250;p17"/>
          <p:cNvGrpSpPr/>
          <p:nvPr/>
        </p:nvGrpSpPr>
        <p:grpSpPr>
          <a:xfrm>
            <a:off x="6682481" y="378837"/>
            <a:ext cx="1588639" cy="1588655"/>
            <a:chOff x="6643075" y="3664250"/>
            <a:chExt cx="407950" cy="407975"/>
          </a:xfrm>
        </p:grpSpPr>
        <p:sp>
          <p:nvSpPr>
            <p:cNvPr id="251" name="Google Shape;251;p17"/>
            <p:cNvSpPr/>
            <p:nvPr/>
          </p:nvSpPr>
          <p:spPr>
            <a:xfrm>
              <a:off x="6794075" y="3815250"/>
              <a:ext cx="211300" cy="211300"/>
            </a:xfrm>
            <a:custGeom>
              <a:avLst/>
              <a:gdLst/>
              <a:ahLst/>
              <a:cxnLst/>
              <a:rect l="l" t="t" r="r" b="b"/>
              <a:pathLst>
                <a:path w="8452" h="8452" fill="none" extrusionOk="0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w="19050" cap="rnd" cmpd="sng">
              <a:solidFill>
                <a:srgbClr val="C7D3E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17"/>
            <p:cNvSpPr/>
            <p:nvPr/>
          </p:nvSpPr>
          <p:spPr>
            <a:xfrm>
              <a:off x="6643075" y="3664250"/>
              <a:ext cx="407950" cy="407975"/>
            </a:xfrm>
            <a:custGeom>
              <a:avLst/>
              <a:gdLst/>
              <a:ahLst/>
              <a:cxnLst/>
              <a:rect l="l" t="t" r="r" b="b"/>
              <a:pathLst>
                <a:path w="16318" h="16319" fill="none" extrusionOk="0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w="19050" cap="rnd" cmpd="sng">
              <a:solidFill>
                <a:srgbClr val="C7D3E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3" name="Google Shape;253;p17"/>
          <p:cNvGrpSpPr/>
          <p:nvPr/>
        </p:nvGrpSpPr>
        <p:grpSpPr>
          <a:xfrm rot="-587363">
            <a:off x="6589251" y="2174497"/>
            <a:ext cx="653127" cy="653134"/>
            <a:chOff x="576250" y="4319400"/>
            <a:chExt cx="442075" cy="442050"/>
          </a:xfrm>
        </p:grpSpPr>
        <p:sp>
          <p:nvSpPr>
            <p:cNvPr id="254" name="Google Shape;254;p17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9050" cap="rnd" cmpd="sng">
              <a:solidFill>
                <a:srgbClr val="3F537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17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9050" cap="rnd" cmpd="sng">
              <a:solidFill>
                <a:srgbClr val="3F537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17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9050" cap="rnd" cmpd="sng">
              <a:solidFill>
                <a:srgbClr val="3F537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17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9050" cap="rnd" cmpd="sng">
              <a:solidFill>
                <a:srgbClr val="3F537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8" name="Google Shape;258;p17"/>
          <p:cNvSpPr/>
          <p:nvPr/>
        </p:nvSpPr>
        <p:spPr>
          <a:xfrm>
            <a:off x="6302724" y="745608"/>
            <a:ext cx="248336" cy="237120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17"/>
          <p:cNvSpPr/>
          <p:nvPr/>
        </p:nvSpPr>
        <p:spPr>
          <a:xfrm rot="2697322">
            <a:off x="7939080" y="1959478"/>
            <a:ext cx="376961" cy="359936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17"/>
          <p:cNvSpPr/>
          <p:nvPr/>
        </p:nvSpPr>
        <p:spPr>
          <a:xfrm>
            <a:off x="8237292" y="1754006"/>
            <a:ext cx="150972" cy="144226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17"/>
          <p:cNvSpPr/>
          <p:nvPr/>
        </p:nvSpPr>
        <p:spPr>
          <a:xfrm rot="1280149">
            <a:off x="6130690" y="1460796"/>
            <a:ext cx="150975" cy="144204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17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4569428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661476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KNAPSACK PROBLEM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2" name="Google Shape;192;p1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  <p:grpSp>
        <p:nvGrpSpPr>
          <p:cNvPr id="20" name="Google Shape;762;p37"/>
          <p:cNvGrpSpPr/>
          <p:nvPr/>
        </p:nvGrpSpPr>
        <p:grpSpPr>
          <a:xfrm>
            <a:off x="479403" y="608248"/>
            <a:ext cx="334872" cy="334853"/>
            <a:chOff x="576250" y="4319400"/>
            <a:chExt cx="442075" cy="442050"/>
          </a:xfrm>
        </p:grpSpPr>
        <p:sp>
          <p:nvSpPr>
            <p:cNvPr id="21" name="Google Shape;763;p37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764;p37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765;p37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766;p37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39F9856E-B677-4E06-BB45-E8B9F9AD7C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275" y="1812842"/>
            <a:ext cx="2642112" cy="247323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D5873DB-63C6-48DD-BD48-FA7636318532}"/>
              </a:ext>
            </a:extLst>
          </p:cNvPr>
          <p:cNvSpPr/>
          <p:nvPr/>
        </p:nvSpPr>
        <p:spPr>
          <a:xfrm>
            <a:off x="4152900" y="1539793"/>
            <a:ext cx="4600575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GB" sz="2000" i="1" u="sng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Problem</a:t>
            </a:r>
            <a:r>
              <a:rPr lang="en-GB" sz="20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:</a:t>
            </a:r>
          </a:p>
          <a:p>
            <a:pPr lvl="0"/>
            <a:r>
              <a:rPr lang="en-GB" sz="20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Each item </a:t>
            </a:r>
            <a:r>
              <a:rPr lang="en-GB" sz="2000" dirty="0" err="1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i</a:t>
            </a:r>
            <a:r>
              <a:rPr lang="en-GB" sz="20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 has:</a:t>
            </a:r>
          </a:p>
          <a:p>
            <a:pPr marL="285750" lvl="0" indent="-285750">
              <a:buFontTx/>
              <a:buChar char="-"/>
            </a:pPr>
            <a:r>
              <a:rPr lang="en-GB" sz="20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weight </a:t>
            </a:r>
            <a:r>
              <a:rPr lang="en-GB" sz="2000" dirty="0" err="1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w</a:t>
            </a:r>
            <a:r>
              <a:rPr lang="en-GB" dirty="0" err="1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i</a:t>
            </a:r>
            <a:endParaRPr lang="en-GB" dirty="0">
              <a:solidFill>
                <a:srgbClr val="FF0000"/>
              </a:solidFill>
              <a:latin typeface="Roboto Condensed" panose="020B0604020202020204" charset="0"/>
              <a:ea typeface="Roboto Condensed" panose="020B0604020202020204" charset="0"/>
            </a:endParaRPr>
          </a:p>
          <a:p>
            <a:pPr marL="285750" lvl="0" indent="-285750">
              <a:buFontTx/>
              <a:buChar char="-"/>
            </a:pPr>
            <a:r>
              <a:rPr lang="en-GB" sz="20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value v</a:t>
            </a:r>
            <a:r>
              <a:rPr lang="en-GB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i</a:t>
            </a:r>
          </a:p>
          <a:p>
            <a:pPr lvl="0"/>
            <a:endParaRPr lang="en-GB" sz="2000" dirty="0">
              <a:solidFill>
                <a:srgbClr val="263248"/>
              </a:solidFill>
              <a:latin typeface="Roboto Condensed" panose="020B0604020202020204" charset="0"/>
              <a:ea typeface="Roboto Condensed" panose="020B0604020202020204" charset="0"/>
            </a:endParaRPr>
          </a:p>
          <a:p>
            <a:pPr lvl="0"/>
            <a:r>
              <a:rPr lang="en-GB" sz="20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A thief has a knapsack of weight capacity w</a:t>
            </a:r>
          </a:p>
          <a:p>
            <a:pPr lvl="0"/>
            <a:endParaRPr lang="en-GB" sz="2000" dirty="0">
              <a:solidFill>
                <a:srgbClr val="263248"/>
              </a:solidFill>
              <a:latin typeface="Roboto Condensed" panose="020B0604020202020204" charset="0"/>
              <a:ea typeface="Roboto Condensed" panose="020B0604020202020204" charset="0"/>
            </a:endParaRPr>
          </a:p>
          <a:p>
            <a:pPr lvl="0"/>
            <a:r>
              <a:rPr lang="en-GB" sz="20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Which items to choose to maximize the value of the items in the knapsack?</a:t>
            </a:r>
            <a:endParaRPr lang="en-US" sz="2000" dirty="0">
              <a:solidFill>
                <a:srgbClr val="263248"/>
              </a:solidFill>
              <a:latin typeface="Roboto Condensed" panose="020B0604020202020204" charset="0"/>
              <a:ea typeface="Roboto Condensed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141001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661476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KNAPSACK PROBLEM: Two versions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2" name="Google Shape;192;p1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  <p:grpSp>
        <p:nvGrpSpPr>
          <p:cNvPr id="20" name="Google Shape;762;p37"/>
          <p:cNvGrpSpPr/>
          <p:nvPr/>
        </p:nvGrpSpPr>
        <p:grpSpPr>
          <a:xfrm>
            <a:off x="479403" y="608248"/>
            <a:ext cx="334872" cy="334853"/>
            <a:chOff x="576250" y="4319400"/>
            <a:chExt cx="442075" cy="442050"/>
          </a:xfrm>
        </p:grpSpPr>
        <p:sp>
          <p:nvSpPr>
            <p:cNvPr id="21" name="Google Shape;763;p37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764;p37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765;p37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766;p37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811FCE69-96CF-478F-A543-73FCA1F8A6B2}"/>
              </a:ext>
            </a:extLst>
          </p:cNvPr>
          <p:cNvSpPr/>
          <p:nvPr/>
        </p:nvSpPr>
        <p:spPr>
          <a:xfrm>
            <a:off x="407300" y="1539793"/>
            <a:ext cx="5280613" cy="298543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2000" u="sng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The 0-1 Knapsack Problem:</a:t>
            </a:r>
            <a:r>
              <a:rPr lang="en-US" sz="16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	</a:t>
            </a:r>
          </a:p>
          <a:p>
            <a:pPr lvl="0"/>
            <a:r>
              <a:rPr lang="en-US" sz="18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Each item is discrete</a:t>
            </a:r>
          </a:p>
          <a:p>
            <a:pPr lvl="0"/>
            <a:r>
              <a:rPr lang="en-US" sz="18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Each item is chosen as a whole or not chosen</a:t>
            </a:r>
          </a:p>
          <a:p>
            <a:pPr lvl="0"/>
            <a:r>
              <a:rPr lang="en-US" sz="18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Examples: TV, laptop, gold bricks,…</a:t>
            </a:r>
            <a:r>
              <a:rPr lang="en-US" sz="10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	</a:t>
            </a:r>
          </a:p>
          <a:p>
            <a:pPr lvl="0"/>
            <a:endParaRPr lang="en-US" sz="1000" dirty="0">
              <a:solidFill>
                <a:srgbClr val="263248"/>
              </a:solidFill>
              <a:latin typeface="Roboto Condensed" panose="020B0604020202020204" charset="0"/>
              <a:ea typeface="Roboto Condensed" panose="020B0604020202020204" charset="0"/>
            </a:endParaRPr>
          </a:p>
          <a:p>
            <a:pPr lvl="0"/>
            <a:endParaRPr lang="en-US" sz="1000" dirty="0">
              <a:solidFill>
                <a:srgbClr val="263248"/>
              </a:solidFill>
              <a:latin typeface="Roboto Condensed" panose="020B0604020202020204" charset="0"/>
              <a:ea typeface="Roboto Condensed" panose="020B0604020202020204" charset="0"/>
            </a:endParaRPr>
          </a:p>
          <a:p>
            <a:pPr lvl="0"/>
            <a:endParaRPr lang="en-US" sz="1000" dirty="0">
              <a:solidFill>
                <a:srgbClr val="263248"/>
              </a:solidFill>
              <a:latin typeface="Roboto Condensed" panose="020B0604020202020204" charset="0"/>
              <a:ea typeface="Roboto Condensed" panose="020B0604020202020204" charset="0"/>
            </a:endParaRPr>
          </a:p>
          <a:p>
            <a:pPr lvl="0"/>
            <a:endParaRPr lang="en-US" sz="1000" dirty="0">
              <a:solidFill>
                <a:srgbClr val="263248"/>
              </a:solidFill>
              <a:latin typeface="Roboto Condensed" panose="020B0604020202020204" charset="0"/>
              <a:ea typeface="Roboto Condensed" panose="020B0604020202020204" charset="0"/>
            </a:endParaRPr>
          </a:p>
          <a:p>
            <a:pPr lvl="0"/>
            <a:r>
              <a:rPr lang="en-US" sz="2000" u="sng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The Fractional Knapsack Problem:</a:t>
            </a:r>
          </a:p>
          <a:p>
            <a:pPr lvl="0"/>
            <a:r>
              <a:rPr lang="en-US" sz="18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Can choose fractional part of its item</a:t>
            </a:r>
          </a:p>
          <a:p>
            <a:pPr lvl="0"/>
            <a:r>
              <a:rPr lang="en-US" sz="18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If item i has weight </a:t>
            </a:r>
            <a:r>
              <a:rPr lang="en-US" sz="1800" dirty="0" err="1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w</a:t>
            </a:r>
            <a:r>
              <a:rPr lang="en-US" sz="1100" dirty="0" err="1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i</a:t>
            </a:r>
            <a:r>
              <a:rPr lang="en-US" sz="18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, we can choose any amount &lt;= </a:t>
            </a:r>
            <a:r>
              <a:rPr lang="en-US" sz="1800" dirty="0" err="1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w</a:t>
            </a:r>
            <a:r>
              <a:rPr lang="en-US" sz="1200" dirty="0" err="1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i</a:t>
            </a:r>
            <a:endParaRPr lang="en-US" sz="1800" dirty="0">
              <a:solidFill>
                <a:srgbClr val="263248"/>
              </a:solidFill>
              <a:latin typeface="Roboto Condensed" panose="020B0604020202020204" charset="0"/>
              <a:ea typeface="Roboto Condensed" panose="020B0604020202020204" charset="0"/>
            </a:endParaRPr>
          </a:p>
          <a:p>
            <a:pPr lvl="0"/>
            <a:r>
              <a:rPr lang="en-US" sz="18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Examples: silver dusts, rice,…</a:t>
            </a:r>
          </a:p>
        </p:txBody>
      </p:sp>
    </p:spTree>
    <p:extLst>
      <p:ext uri="{BB962C8B-B14F-4D97-AF65-F5344CB8AC3E}">
        <p14:creationId xmlns:p14="http://schemas.microsoft.com/office/powerpoint/2010/main" val="42343226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661476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FRACTIONAL KNAPSACK PROBLEM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2" name="Google Shape;192;p1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  <p:grpSp>
        <p:nvGrpSpPr>
          <p:cNvPr id="20" name="Google Shape;762;p37"/>
          <p:cNvGrpSpPr/>
          <p:nvPr/>
        </p:nvGrpSpPr>
        <p:grpSpPr>
          <a:xfrm>
            <a:off x="479403" y="608248"/>
            <a:ext cx="334872" cy="334853"/>
            <a:chOff x="576250" y="4319400"/>
            <a:chExt cx="442075" cy="442050"/>
          </a:xfrm>
        </p:grpSpPr>
        <p:sp>
          <p:nvSpPr>
            <p:cNvPr id="21" name="Google Shape;763;p37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764;p37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765;p37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766;p37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663771" y="3542952"/>
            <a:ext cx="7795613" cy="1093548"/>
            <a:chOff x="675732" y="3266717"/>
            <a:chExt cx="7795613" cy="1093548"/>
          </a:xfrm>
        </p:grpSpPr>
        <p:grpSp>
          <p:nvGrpSpPr>
            <p:cNvPr id="38" name="Google Shape;550;p28"/>
            <p:cNvGrpSpPr/>
            <p:nvPr/>
          </p:nvGrpSpPr>
          <p:grpSpPr>
            <a:xfrm>
              <a:off x="675732" y="3266717"/>
              <a:ext cx="2379418" cy="1093548"/>
              <a:chOff x="658800" y="1518100"/>
              <a:chExt cx="2379418" cy="1093548"/>
            </a:xfrm>
          </p:grpSpPr>
          <p:sp>
            <p:nvSpPr>
              <p:cNvPr id="39" name="Google Shape;551;p28"/>
              <p:cNvSpPr/>
              <p:nvPr/>
            </p:nvSpPr>
            <p:spPr>
              <a:xfrm>
                <a:off x="2154851" y="1772873"/>
                <a:ext cx="883367" cy="838764"/>
              </a:xfrm>
              <a:custGeom>
                <a:avLst/>
                <a:gdLst/>
                <a:ahLst/>
                <a:cxnLst/>
                <a:rect l="l" t="t" r="r" b="b"/>
                <a:pathLst>
                  <a:path w="42231" h="33058" extrusionOk="0">
                    <a:moveTo>
                      <a:pt x="0" y="33057"/>
                    </a:moveTo>
                    <a:lnTo>
                      <a:pt x="42230" y="10074"/>
                    </a:lnTo>
                    <a:lnTo>
                      <a:pt x="42230" y="0"/>
                    </a:lnTo>
                    <a:lnTo>
                      <a:pt x="0" y="22983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552;p28"/>
              <p:cNvSpPr/>
              <p:nvPr/>
            </p:nvSpPr>
            <p:spPr>
              <a:xfrm>
                <a:off x="658800" y="1518100"/>
                <a:ext cx="2379345" cy="837927"/>
              </a:xfrm>
              <a:custGeom>
                <a:avLst/>
                <a:gdLst/>
                <a:ahLst/>
                <a:cxnLst/>
                <a:rect l="l" t="t" r="r" b="b"/>
                <a:pathLst>
                  <a:path w="113749" h="33025" extrusionOk="0">
                    <a:moveTo>
                      <a:pt x="71518" y="33024"/>
                    </a:moveTo>
                    <a:lnTo>
                      <a:pt x="113748" y="10041"/>
                    </a:lnTo>
                    <a:lnTo>
                      <a:pt x="42231" y="1"/>
                    </a:lnTo>
                    <a:lnTo>
                      <a:pt x="0" y="22984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553;p28"/>
              <p:cNvSpPr/>
              <p:nvPr/>
            </p:nvSpPr>
            <p:spPr>
              <a:xfrm>
                <a:off x="658800" y="2101255"/>
                <a:ext cx="1495999" cy="510393"/>
              </a:xfrm>
              <a:custGeom>
                <a:avLst/>
                <a:gdLst/>
                <a:ahLst/>
                <a:cxnLst/>
                <a:rect l="l" t="t" r="r" b="b"/>
                <a:pathLst>
                  <a:path w="71519" h="20116" extrusionOk="0">
                    <a:moveTo>
                      <a:pt x="0" y="1"/>
                    </a:moveTo>
                    <a:lnTo>
                      <a:pt x="34" y="10075"/>
                    </a:lnTo>
                    <a:lnTo>
                      <a:pt x="71518" y="20115"/>
                    </a:lnTo>
                    <a:lnTo>
                      <a:pt x="71518" y="1004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554;p28"/>
              <p:cNvSpPr/>
              <p:nvPr/>
            </p:nvSpPr>
            <p:spPr>
              <a:xfrm>
                <a:off x="658800" y="1772873"/>
                <a:ext cx="2379345" cy="583162"/>
              </a:xfrm>
              <a:custGeom>
                <a:avLst/>
                <a:gdLst/>
                <a:ahLst/>
                <a:cxnLst/>
                <a:rect l="l" t="t" r="r" b="b"/>
                <a:pathLst>
                  <a:path w="113749" h="22984" fill="none" extrusionOk="0">
                    <a:moveTo>
                      <a:pt x="0" y="12943"/>
                    </a:moveTo>
                    <a:lnTo>
                      <a:pt x="71518" y="22983"/>
                    </a:lnTo>
                    <a:lnTo>
                      <a:pt x="113748" y="0"/>
                    </a:lnTo>
                  </a:path>
                </a:pathLst>
              </a:custGeom>
              <a:noFill/>
              <a:ln w="10850" cap="flat" cmpd="sng">
                <a:solidFill>
                  <a:srgbClr val="FFFFFF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3" name="Group 42"/>
            <p:cNvGrpSpPr/>
            <p:nvPr/>
          </p:nvGrpSpPr>
          <p:grpSpPr>
            <a:xfrm>
              <a:off x="3998695" y="3412102"/>
              <a:ext cx="4472650" cy="546616"/>
              <a:chOff x="4012550" y="1481225"/>
              <a:chExt cx="4472650" cy="546616"/>
            </a:xfrm>
          </p:grpSpPr>
          <p:sp>
            <p:nvSpPr>
              <p:cNvPr id="44" name="Google Shape;531;p28"/>
              <p:cNvSpPr/>
              <p:nvPr/>
            </p:nvSpPr>
            <p:spPr>
              <a:xfrm>
                <a:off x="4247700" y="1481225"/>
                <a:ext cx="4237500" cy="546600"/>
              </a:xfrm>
              <a:prstGeom prst="roundRect">
                <a:avLst>
                  <a:gd name="adj" fmla="val 16667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457200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500" dirty="0">
                    <a:solidFill>
                      <a:schemeClr val="dk1"/>
                    </a:solidFill>
                    <a:latin typeface="Roboto Condensed" panose="02000000000000000000" pitchFamily="2" charset="0"/>
                    <a:ea typeface="Roboto Condensed" panose="02000000000000000000" pitchFamily="2" charset="0"/>
                    <a:cs typeface="Roboto"/>
                    <a:sym typeface="Roboto"/>
                  </a:rPr>
                  <a:t>At the end, add the next item as much (fraction) as we can</a:t>
                </a:r>
                <a:endParaRPr sz="1500" dirty="0">
                  <a:solidFill>
                    <a:schemeClr val="dk1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Roboto"/>
                  <a:sym typeface="Roboto"/>
                </a:endParaRPr>
              </a:p>
            </p:txBody>
          </p:sp>
          <p:sp>
            <p:nvSpPr>
              <p:cNvPr id="45" name="Google Shape;541;p28"/>
              <p:cNvSpPr/>
              <p:nvPr/>
            </p:nvSpPr>
            <p:spPr>
              <a:xfrm>
                <a:off x="4012550" y="1481225"/>
                <a:ext cx="547291" cy="546616"/>
              </a:xfrm>
              <a:custGeom>
                <a:avLst/>
                <a:gdLst/>
                <a:ahLst/>
                <a:cxnLst/>
                <a:rect l="l" t="t" r="r" b="b"/>
                <a:pathLst>
                  <a:path w="27554" h="27520" extrusionOk="0">
                    <a:moveTo>
                      <a:pt x="27553" y="13777"/>
                    </a:moveTo>
                    <a:cubicBezTo>
                      <a:pt x="27553" y="21382"/>
                      <a:pt x="21382" y="27520"/>
                      <a:pt x="13777" y="27520"/>
                    </a:cubicBezTo>
                    <a:cubicBezTo>
                      <a:pt x="6171" y="27520"/>
                      <a:pt x="0" y="21382"/>
                      <a:pt x="0" y="13777"/>
                    </a:cubicBezTo>
                    <a:cubicBezTo>
                      <a:pt x="0" y="6171"/>
                      <a:pt x="6171" y="0"/>
                      <a:pt x="13777" y="0"/>
                    </a:cubicBezTo>
                    <a:cubicBezTo>
                      <a:pt x="21382" y="0"/>
                      <a:pt x="27553" y="6171"/>
                      <a:pt x="27553" y="13777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500" b="1" dirty="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4</a:t>
                </a:r>
                <a:endParaRPr sz="2500" b="1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5" name="Group 4"/>
          <p:cNvGrpSpPr/>
          <p:nvPr/>
        </p:nvGrpSpPr>
        <p:grpSpPr>
          <a:xfrm>
            <a:off x="646839" y="2960634"/>
            <a:ext cx="7812545" cy="1093548"/>
            <a:chOff x="658800" y="2684399"/>
            <a:chExt cx="7812545" cy="1093548"/>
          </a:xfrm>
        </p:grpSpPr>
        <p:grpSp>
          <p:nvGrpSpPr>
            <p:cNvPr id="30" name="Google Shape;550;p28"/>
            <p:cNvGrpSpPr/>
            <p:nvPr/>
          </p:nvGrpSpPr>
          <p:grpSpPr>
            <a:xfrm>
              <a:off x="658800" y="2684399"/>
              <a:ext cx="2379418" cy="1093548"/>
              <a:chOff x="658800" y="1518100"/>
              <a:chExt cx="2379418" cy="1093548"/>
            </a:xfrm>
          </p:grpSpPr>
          <p:sp>
            <p:nvSpPr>
              <p:cNvPr id="31" name="Google Shape;551;p28"/>
              <p:cNvSpPr/>
              <p:nvPr/>
            </p:nvSpPr>
            <p:spPr>
              <a:xfrm>
                <a:off x="2154851" y="1772873"/>
                <a:ext cx="883367" cy="838764"/>
              </a:xfrm>
              <a:custGeom>
                <a:avLst/>
                <a:gdLst/>
                <a:ahLst/>
                <a:cxnLst/>
                <a:rect l="l" t="t" r="r" b="b"/>
                <a:pathLst>
                  <a:path w="42231" h="33058" extrusionOk="0">
                    <a:moveTo>
                      <a:pt x="0" y="33057"/>
                    </a:moveTo>
                    <a:lnTo>
                      <a:pt x="42230" y="10074"/>
                    </a:lnTo>
                    <a:lnTo>
                      <a:pt x="42230" y="0"/>
                    </a:lnTo>
                    <a:lnTo>
                      <a:pt x="0" y="22983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552;p28"/>
              <p:cNvSpPr/>
              <p:nvPr/>
            </p:nvSpPr>
            <p:spPr>
              <a:xfrm>
                <a:off x="658800" y="1518100"/>
                <a:ext cx="2379345" cy="837927"/>
              </a:xfrm>
              <a:custGeom>
                <a:avLst/>
                <a:gdLst/>
                <a:ahLst/>
                <a:cxnLst/>
                <a:rect l="l" t="t" r="r" b="b"/>
                <a:pathLst>
                  <a:path w="113749" h="33025" extrusionOk="0">
                    <a:moveTo>
                      <a:pt x="71518" y="33024"/>
                    </a:moveTo>
                    <a:lnTo>
                      <a:pt x="113748" y="10041"/>
                    </a:lnTo>
                    <a:lnTo>
                      <a:pt x="42231" y="1"/>
                    </a:lnTo>
                    <a:lnTo>
                      <a:pt x="0" y="22984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553;p28"/>
              <p:cNvSpPr/>
              <p:nvPr/>
            </p:nvSpPr>
            <p:spPr>
              <a:xfrm>
                <a:off x="658800" y="2101255"/>
                <a:ext cx="1495999" cy="510393"/>
              </a:xfrm>
              <a:custGeom>
                <a:avLst/>
                <a:gdLst/>
                <a:ahLst/>
                <a:cxnLst/>
                <a:rect l="l" t="t" r="r" b="b"/>
                <a:pathLst>
                  <a:path w="71519" h="20116" extrusionOk="0">
                    <a:moveTo>
                      <a:pt x="0" y="1"/>
                    </a:moveTo>
                    <a:lnTo>
                      <a:pt x="34" y="10075"/>
                    </a:lnTo>
                    <a:lnTo>
                      <a:pt x="71518" y="20115"/>
                    </a:lnTo>
                    <a:lnTo>
                      <a:pt x="71518" y="1004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554;p28"/>
              <p:cNvSpPr/>
              <p:nvPr/>
            </p:nvSpPr>
            <p:spPr>
              <a:xfrm>
                <a:off x="658800" y="1772873"/>
                <a:ext cx="2379345" cy="583162"/>
              </a:xfrm>
              <a:custGeom>
                <a:avLst/>
                <a:gdLst/>
                <a:ahLst/>
                <a:cxnLst/>
                <a:rect l="l" t="t" r="r" b="b"/>
                <a:pathLst>
                  <a:path w="113749" h="22984" fill="none" extrusionOk="0">
                    <a:moveTo>
                      <a:pt x="0" y="12943"/>
                    </a:moveTo>
                    <a:lnTo>
                      <a:pt x="71518" y="22983"/>
                    </a:lnTo>
                    <a:lnTo>
                      <a:pt x="113748" y="0"/>
                    </a:lnTo>
                  </a:path>
                </a:pathLst>
              </a:custGeom>
              <a:noFill/>
              <a:ln w="10850" cap="flat" cmpd="sng">
                <a:solidFill>
                  <a:srgbClr val="FFFFFF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5" name="Group 34"/>
            <p:cNvGrpSpPr/>
            <p:nvPr/>
          </p:nvGrpSpPr>
          <p:grpSpPr>
            <a:xfrm>
              <a:off x="3998695" y="2829514"/>
              <a:ext cx="4472650" cy="546616"/>
              <a:chOff x="4012550" y="1481225"/>
              <a:chExt cx="4472650" cy="546616"/>
            </a:xfrm>
          </p:grpSpPr>
          <p:sp>
            <p:nvSpPr>
              <p:cNvPr id="36" name="Google Shape;531;p28"/>
              <p:cNvSpPr/>
              <p:nvPr/>
            </p:nvSpPr>
            <p:spPr>
              <a:xfrm>
                <a:off x="4247700" y="1481225"/>
                <a:ext cx="4237500" cy="546600"/>
              </a:xfrm>
              <a:prstGeom prst="roundRect">
                <a:avLst>
                  <a:gd name="adj" fmla="val 16667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457200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500" dirty="0">
                    <a:solidFill>
                      <a:schemeClr val="dk1"/>
                    </a:solidFill>
                    <a:latin typeface="Roboto Condensed" panose="02000000000000000000" pitchFamily="2" charset="0"/>
                    <a:ea typeface="Roboto Condensed" panose="02000000000000000000" pitchFamily="2" charset="0"/>
                    <a:cs typeface="Roboto"/>
                    <a:sym typeface="Roboto"/>
                  </a:rPr>
                  <a:t>Take the item with highest ratio and add another one until we can’t add the next item</a:t>
                </a:r>
              </a:p>
            </p:txBody>
          </p:sp>
          <p:sp>
            <p:nvSpPr>
              <p:cNvPr id="37" name="Google Shape;541;p28"/>
              <p:cNvSpPr/>
              <p:nvPr/>
            </p:nvSpPr>
            <p:spPr>
              <a:xfrm>
                <a:off x="4012550" y="1481225"/>
                <a:ext cx="547291" cy="546616"/>
              </a:xfrm>
              <a:custGeom>
                <a:avLst/>
                <a:gdLst/>
                <a:ahLst/>
                <a:cxnLst/>
                <a:rect l="l" t="t" r="r" b="b"/>
                <a:pathLst>
                  <a:path w="27554" h="27520" extrusionOk="0">
                    <a:moveTo>
                      <a:pt x="27553" y="13777"/>
                    </a:moveTo>
                    <a:cubicBezTo>
                      <a:pt x="27553" y="21382"/>
                      <a:pt x="21382" y="27520"/>
                      <a:pt x="13777" y="27520"/>
                    </a:cubicBezTo>
                    <a:cubicBezTo>
                      <a:pt x="6171" y="27520"/>
                      <a:pt x="0" y="21382"/>
                      <a:pt x="0" y="13777"/>
                    </a:cubicBezTo>
                    <a:cubicBezTo>
                      <a:pt x="0" y="6171"/>
                      <a:pt x="6171" y="0"/>
                      <a:pt x="13777" y="0"/>
                    </a:cubicBezTo>
                    <a:cubicBezTo>
                      <a:pt x="21382" y="0"/>
                      <a:pt x="27553" y="6171"/>
                      <a:pt x="27553" y="13777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500" b="1" dirty="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3</a:t>
                </a:r>
                <a:endParaRPr sz="2500" b="1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4" name="Group 3"/>
          <p:cNvGrpSpPr/>
          <p:nvPr/>
        </p:nvGrpSpPr>
        <p:grpSpPr>
          <a:xfrm>
            <a:off x="646839" y="2377490"/>
            <a:ext cx="7812545" cy="1093548"/>
            <a:chOff x="658800" y="2101255"/>
            <a:chExt cx="7812545" cy="1093548"/>
          </a:xfrm>
        </p:grpSpPr>
        <p:grpSp>
          <p:nvGrpSpPr>
            <p:cNvPr id="17" name="Google Shape;550;p28"/>
            <p:cNvGrpSpPr/>
            <p:nvPr/>
          </p:nvGrpSpPr>
          <p:grpSpPr>
            <a:xfrm>
              <a:off x="658800" y="2101255"/>
              <a:ext cx="2379418" cy="1093548"/>
              <a:chOff x="658800" y="1518100"/>
              <a:chExt cx="2379418" cy="1093548"/>
            </a:xfrm>
          </p:grpSpPr>
          <p:sp>
            <p:nvSpPr>
              <p:cNvPr id="18" name="Google Shape;551;p28"/>
              <p:cNvSpPr/>
              <p:nvPr/>
            </p:nvSpPr>
            <p:spPr>
              <a:xfrm>
                <a:off x="2154851" y="1772873"/>
                <a:ext cx="883367" cy="838764"/>
              </a:xfrm>
              <a:custGeom>
                <a:avLst/>
                <a:gdLst/>
                <a:ahLst/>
                <a:cxnLst/>
                <a:rect l="l" t="t" r="r" b="b"/>
                <a:pathLst>
                  <a:path w="42231" h="33058" extrusionOk="0">
                    <a:moveTo>
                      <a:pt x="0" y="33057"/>
                    </a:moveTo>
                    <a:lnTo>
                      <a:pt x="42230" y="10074"/>
                    </a:lnTo>
                    <a:lnTo>
                      <a:pt x="42230" y="0"/>
                    </a:lnTo>
                    <a:lnTo>
                      <a:pt x="0" y="22983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552;p28"/>
              <p:cNvSpPr/>
              <p:nvPr/>
            </p:nvSpPr>
            <p:spPr>
              <a:xfrm>
                <a:off x="658800" y="1518100"/>
                <a:ext cx="2379345" cy="837927"/>
              </a:xfrm>
              <a:custGeom>
                <a:avLst/>
                <a:gdLst/>
                <a:ahLst/>
                <a:cxnLst/>
                <a:rect l="l" t="t" r="r" b="b"/>
                <a:pathLst>
                  <a:path w="113749" h="33025" extrusionOk="0">
                    <a:moveTo>
                      <a:pt x="71518" y="33024"/>
                    </a:moveTo>
                    <a:lnTo>
                      <a:pt x="113748" y="10041"/>
                    </a:lnTo>
                    <a:lnTo>
                      <a:pt x="42231" y="1"/>
                    </a:lnTo>
                    <a:lnTo>
                      <a:pt x="0" y="22984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553;p28"/>
              <p:cNvSpPr/>
              <p:nvPr/>
            </p:nvSpPr>
            <p:spPr>
              <a:xfrm>
                <a:off x="658800" y="2101255"/>
                <a:ext cx="1495999" cy="510393"/>
              </a:xfrm>
              <a:custGeom>
                <a:avLst/>
                <a:gdLst/>
                <a:ahLst/>
                <a:cxnLst/>
                <a:rect l="l" t="t" r="r" b="b"/>
                <a:pathLst>
                  <a:path w="71519" h="20116" extrusionOk="0">
                    <a:moveTo>
                      <a:pt x="0" y="1"/>
                    </a:moveTo>
                    <a:lnTo>
                      <a:pt x="34" y="10075"/>
                    </a:lnTo>
                    <a:lnTo>
                      <a:pt x="71518" y="20115"/>
                    </a:lnTo>
                    <a:lnTo>
                      <a:pt x="71518" y="1004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554;p28"/>
              <p:cNvSpPr/>
              <p:nvPr/>
            </p:nvSpPr>
            <p:spPr>
              <a:xfrm>
                <a:off x="658800" y="1772873"/>
                <a:ext cx="2379345" cy="583162"/>
              </a:xfrm>
              <a:custGeom>
                <a:avLst/>
                <a:gdLst/>
                <a:ahLst/>
                <a:cxnLst/>
                <a:rect l="l" t="t" r="r" b="b"/>
                <a:pathLst>
                  <a:path w="113749" h="22984" fill="none" extrusionOk="0">
                    <a:moveTo>
                      <a:pt x="0" y="12943"/>
                    </a:moveTo>
                    <a:lnTo>
                      <a:pt x="71518" y="22983"/>
                    </a:lnTo>
                    <a:lnTo>
                      <a:pt x="113748" y="0"/>
                    </a:lnTo>
                  </a:path>
                </a:pathLst>
              </a:custGeom>
              <a:noFill/>
              <a:ln w="10850" cap="flat" cmpd="sng">
                <a:solidFill>
                  <a:srgbClr val="FFFFFF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" name="Group 26"/>
            <p:cNvGrpSpPr/>
            <p:nvPr/>
          </p:nvGrpSpPr>
          <p:grpSpPr>
            <a:xfrm>
              <a:off x="3998695" y="2246910"/>
              <a:ext cx="4472650" cy="546616"/>
              <a:chOff x="4012550" y="1481225"/>
              <a:chExt cx="4472650" cy="546616"/>
            </a:xfrm>
          </p:grpSpPr>
          <p:sp>
            <p:nvSpPr>
              <p:cNvPr id="28" name="Google Shape;531;p28"/>
              <p:cNvSpPr/>
              <p:nvPr/>
            </p:nvSpPr>
            <p:spPr>
              <a:xfrm>
                <a:off x="4247700" y="1481225"/>
                <a:ext cx="4237500" cy="546600"/>
              </a:xfrm>
              <a:prstGeom prst="roundRect">
                <a:avLst>
                  <a:gd name="adj" fmla="val 16667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457200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500" dirty="0">
                    <a:solidFill>
                      <a:schemeClr val="dk1"/>
                    </a:solidFill>
                    <a:latin typeface="Roboto Condensed" panose="02000000000000000000" pitchFamily="2" charset="0"/>
                    <a:ea typeface="Roboto Condensed" panose="02000000000000000000" pitchFamily="2" charset="0"/>
                    <a:cs typeface="Roboto"/>
                    <a:sym typeface="Roboto"/>
                  </a:rPr>
                  <a:t>Sort the items based on the ratio above</a:t>
                </a:r>
                <a:endParaRPr sz="1500" dirty="0">
                  <a:solidFill>
                    <a:schemeClr val="dk1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Roboto"/>
                  <a:sym typeface="Roboto"/>
                </a:endParaRPr>
              </a:p>
            </p:txBody>
          </p:sp>
          <p:sp>
            <p:nvSpPr>
              <p:cNvPr id="29" name="Google Shape;541;p28"/>
              <p:cNvSpPr/>
              <p:nvPr/>
            </p:nvSpPr>
            <p:spPr>
              <a:xfrm>
                <a:off x="4012550" y="1481225"/>
                <a:ext cx="547291" cy="546616"/>
              </a:xfrm>
              <a:custGeom>
                <a:avLst/>
                <a:gdLst/>
                <a:ahLst/>
                <a:cxnLst/>
                <a:rect l="l" t="t" r="r" b="b"/>
                <a:pathLst>
                  <a:path w="27554" h="27520" extrusionOk="0">
                    <a:moveTo>
                      <a:pt x="27553" y="13777"/>
                    </a:moveTo>
                    <a:cubicBezTo>
                      <a:pt x="27553" y="21382"/>
                      <a:pt x="21382" y="27520"/>
                      <a:pt x="13777" y="27520"/>
                    </a:cubicBezTo>
                    <a:cubicBezTo>
                      <a:pt x="6171" y="27520"/>
                      <a:pt x="0" y="21382"/>
                      <a:pt x="0" y="13777"/>
                    </a:cubicBezTo>
                    <a:cubicBezTo>
                      <a:pt x="0" y="6171"/>
                      <a:pt x="6171" y="0"/>
                      <a:pt x="13777" y="0"/>
                    </a:cubicBezTo>
                    <a:cubicBezTo>
                      <a:pt x="21382" y="0"/>
                      <a:pt x="27553" y="6171"/>
                      <a:pt x="27553" y="13777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500" b="1" dirty="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2</a:t>
                </a:r>
                <a:endParaRPr sz="2500" b="1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3" name="Group 2"/>
          <p:cNvGrpSpPr/>
          <p:nvPr/>
        </p:nvGrpSpPr>
        <p:grpSpPr>
          <a:xfrm>
            <a:off x="646839" y="1794335"/>
            <a:ext cx="7812545" cy="1093548"/>
            <a:chOff x="658800" y="1518100"/>
            <a:chExt cx="7812545" cy="1093548"/>
          </a:xfrm>
        </p:grpSpPr>
        <p:grpSp>
          <p:nvGrpSpPr>
            <p:cNvPr id="10" name="Google Shape;550;p28"/>
            <p:cNvGrpSpPr/>
            <p:nvPr/>
          </p:nvGrpSpPr>
          <p:grpSpPr>
            <a:xfrm>
              <a:off x="658800" y="1518100"/>
              <a:ext cx="2379418" cy="1093548"/>
              <a:chOff x="658800" y="1518100"/>
              <a:chExt cx="2379418" cy="1093548"/>
            </a:xfrm>
          </p:grpSpPr>
          <p:sp>
            <p:nvSpPr>
              <p:cNvPr id="11" name="Google Shape;551;p28"/>
              <p:cNvSpPr/>
              <p:nvPr/>
            </p:nvSpPr>
            <p:spPr>
              <a:xfrm>
                <a:off x="2154851" y="1772873"/>
                <a:ext cx="883367" cy="838764"/>
              </a:xfrm>
              <a:custGeom>
                <a:avLst/>
                <a:gdLst/>
                <a:ahLst/>
                <a:cxnLst/>
                <a:rect l="l" t="t" r="r" b="b"/>
                <a:pathLst>
                  <a:path w="42231" h="33058" extrusionOk="0">
                    <a:moveTo>
                      <a:pt x="0" y="33057"/>
                    </a:moveTo>
                    <a:lnTo>
                      <a:pt x="42230" y="10074"/>
                    </a:lnTo>
                    <a:lnTo>
                      <a:pt x="42230" y="0"/>
                    </a:lnTo>
                    <a:lnTo>
                      <a:pt x="0" y="22983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552;p28"/>
              <p:cNvSpPr/>
              <p:nvPr/>
            </p:nvSpPr>
            <p:spPr>
              <a:xfrm>
                <a:off x="658800" y="1518100"/>
                <a:ext cx="2379345" cy="837927"/>
              </a:xfrm>
              <a:custGeom>
                <a:avLst/>
                <a:gdLst/>
                <a:ahLst/>
                <a:cxnLst/>
                <a:rect l="l" t="t" r="r" b="b"/>
                <a:pathLst>
                  <a:path w="113749" h="33025" extrusionOk="0">
                    <a:moveTo>
                      <a:pt x="71518" y="33024"/>
                    </a:moveTo>
                    <a:lnTo>
                      <a:pt x="113748" y="10041"/>
                    </a:lnTo>
                    <a:lnTo>
                      <a:pt x="42231" y="1"/>
                    </a:lnTo>
                    <a:lnTo>
                      <a:pt x="0" y="22984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553;p28"/>
              <p:cNvSpPr/>
              <p:nvPr/>
            </p:nvSpPr>
            <p:spPr>
              <a:xfrm>
                <a:off x="658800" y="2101255"/>
                <a:ext cx="1495999" cy="510393"/>
              </a:xfrm>
              <a:custGeom>
                <a:avLst/>
                <a:gdLst/>
                <a:ahLst/>
                <a:cxnLst/>
                <a:rect l="l" t="t" r="r" b="b"/>
                <a:pathLst>
                  <a:path w="71519" h="20116" extrusionOk="0">
                    <a:moveTo>
                      <a:pt x="0" y="1"/>
                    </a:moveTo>
                    <a:lnTo>
                      <a:pt x="34" y="10075"/>
                    </a:lnTo>
                    <a:lnTo>
                      <a:pt x="71518" y="20115"/>
                    </a:lnTo>
                    <a:lnTo>
                      <a:pt x="71518" y="1004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554;p28"/>
              <p:cNvSpPr/>
              <p:nvPr/>
            </p:nvSpPr>
            <p:spPr>
              <a:xfrm>
                <a:off x="658800" y="1772873"/>
                <a:ext cx="2379345" cy="583162"/>
              </a:xfrm>
              <a:custGeom>
                <a:avLst/>
                <a:gdLst/>
                <a:ahLst/>
                <a:cxnLst/>
                <a:rect l="l" t="t" r="r" b="b"/>
                <a:pathLst>
                  <a:path w="113749" h="22984" fill="none" extrusionOk="0">
                    <a:moveTo>
                      <a:pt x="0" y="12943"/>
                    </a:moveTo>
                    <a:lnTo>
                      <a:pt x="71518" y="22983"/>
                    </a:lnTo>
                    <a:lnTo>
                      <a:pt x="113748" y="0"/>
                    </a:lnTo>
                  </a:path>
                </a:pathLst>
              </a:custGeom>
              <a:noFill/>
              <a:ln w="10850" cap="flat" cmpd="sng">
                <a:solidFill>
                  <a:srgbClr val="FFFFFF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" name="Group 1"/>
            <p:cNvGrpSpPr/>
            <p:nvPr/>
          </p:nvGrpSpPr>
          <p:grpSpPr>
            <a:xfrm>
              <a:off x="3998695" y="1663755"/>
              <a:ext cx="4472650" cy="546616"/>
              <a:chOff x="4012550" y="1481225"/>
              <a:chExt cx="4472650" cy="546616"/>
            </a:xfrm>
          </p:grpSpPr>
          <p:sp>
            <p:nvSpPr>
              <p:cNvPr id="15" name="Google Shape;531;p28"/>
              <p:cNvSpPr/>
              <p:nvPr/>
            </p:nvSpPr>
            <p:spPr>
              <a:xfrm>
                <a:off x="4247700" y="1481225"/>
                <a:ext cx="4237500" cy="546600"/>
              </a:xfrm>
              <a:prstGeom prst="roundRect">
                <a:avLst>
                  <a:gd name="adj" fmla="val 16667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457200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500" dirty="0">
                    <a:solidFill>
                      <a:schemeClr val="dk1"/>
                    </a:solidFill>
                    <a:latin typeface="Roboto Condensed" panose="02000000000000000000" pitchFamily="2" charset="0"/>
                    <a:ea typeface="Roboto Condensed" panose="02000000000000000000" pitchFamily="2" charset="0"/>
                    <a:cs typeface="Roboto"/>
                    <a:sym typeface="Roboto"/>
                  </a:rPr>
                  <a:t>Calculate the ratio (value/weight) for each item</a:t>
                </a:r>
                <a:endParaRPr sz="1500" dirty="0">
                  <a:solidFill>
                    <a:schemeClr val="dk1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Roboto"/>
                  <a:sym typeface="Roboto"/>
                </a:endParaRPr>
              </a:p>
            </p:txBody>
          </p:sp>
          <p:sp>
            <p:nvSpPr>
              <p:cNvPr id="16" name="Google Shape;541;p28"/>
              <p:cNvSpPr/>
              <p:nvPr/>
            </p:nvSpPr>
            <p:spPr>
              <a:xfrm>
                <a:off x="4012550" y="1481225"/>
                <a:ext cx="547291" cy="546616"/>
              </a:xfrm>
              <a:custGeom>
                <a:avLst/>
                <a:gdLst/>
                <a:ahLst/>
                <a:cxnLst/>
                <a:rect l="l" t="t" r="r" b="b"/>
                <a:pathLst>
                  <a:path w="27554" h="27520" extrusionOk="0">
                    <a:moveTo>
                      <a:pt x="27553" y="13777"/>
                    </a:moveTo>
                    <a:cubicBezTo>
                      <a:pt x="27553" y="21382"/>
                      <a:pt x="21382" y="27520"/>
                      <a:pt x="13777" y="27520"/>
                    </a:cubicBezTo>
                    <a:cubicBezTo>
                      <a:pt x="6171" y="27520"/>
                      <a:pt x="0" y="21382"/>
                      <a:pt x="0" y="13777"/>
                    </a:cubicBezTo>
                    <a:cubicBezTo>
                      <a:pt x="0" y="6171"/>
                      <a:pt x="6171" y="0"/>
                      <a:pt x="13777" y="0"/>
                    </a:cubicBezTo>
                    <a:cubicBezTo>
                      <a:pt x="21382" y="0"/>
                      <a:pt x="27553" y="6171"/>
                      <a:pt x="27553" y="13777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500" b="1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1</a:t>
                </a:r>
                <a:endParaRPr sz="2500" b="1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sp>
        <p:nvSpPr>
          <p:cNvPr id="46" name="Rectangle 45">
            <a:extLst>
              <a:ext uri="{FF2B5EF4-FFF2-40B4-BE49-F238E27FC236}">
                <a16:creationId xmlns:a16="http://schemas.microsoft.com/office/drawing/2014/main" id="{0D0CBE70-E324-4820-A30C-6C4F627BC8C9}"/>
              </a:ext>
            </a:extLst>
          </p:cNvPr>
          <p:cNvSpPr/>
          <p:nvPr/>
        </p:nvSpPr>
        <p:spPr>
          <a:xfrm>
            <a:off x="3137293" y="1394225"/>
            <a:ext cx="192232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GB" sz="2000" u="sng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Greedy Approach</a:t>
            </a:r>
            <a:endParaRPr lang="en-US" sz="2000" u="sng" dirty="0">
              <a:solidFill>
                <a:srgbClr val="FF0000"/>
              </a:solidFill>
              <a:latin typeface="Roboto Condensed" panose="020B0604020202020204" charset="0"/>
              <a:ea typeface="Roboto Condensed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832809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661476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FRACTIONAL KNAPSACK PROBLEM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2" name="Google Shape;192;p1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  <p:grpSp>
        <p:nvGrpSpPr>
          <p:cNvPr id="20" name="Google Shape;762;p37"/>
          <p:cNvGrpSpPr/>
          <p:nvPr/>
        </p:nvGrpSpPr>
        <p:grpSpPr>
          <a:xfrm>
            <a:off x="479403" y="608248"/>
            <a:ext cx="334872" cy="334853"/>
            <a:chOff x="576250" y="4319400"/>
            <a:chExt cx="442075" cy="442050"/>
          </a:xfrm>
        </p:grpSpPr>
        <p:sp>
          <p:nvSpPr>
            <p:cNvPr id="21" name="Google Shape;763;p37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764;p37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765;p37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766;p37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1A2CC5E-EF9A-456E-BE97-BD0F9ACD689B}"/>
              </a:ext>
            </a:extLst>
          </p:cNvPr>
          <p:cNvSpPr/>
          <p:nvPr/>
        </p:nvSpPr>
        <p:spPr>
          <a:xfrm>
            <a:off x="1993174" y="2865120"/>
            <a:ext cx="334872" cy="1040674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8DAD44F-138A-4D44-9A2B-5449AE8F64BB}"/>
              </a:ext>
            </a:extLst>
          </p:cNvPr>
          <p:cNvSpPr/>
          <p:nvPr/>
        </p:nvSpPr>
        <p:spPr>
          <a:xfrm>
            <a:off x="334637" y="4221001"/>
            <a:ext cx="100540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GB" sz="16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w</a:t>
            </a:r>
            <a:r>
              <a:rPr lang="en-GB" sz="11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1</a:t>
            </a:r>
            <a:r>
              <a:rPr lang="en-GB" sz="16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 = 10kg</a:t>
            </a:r>
          </a:p>
          <a:p>
            <a:pPr lvl="0"/>
            <a:r>
              <a:rPr lang="en-GB" sz="16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v</a:t>
            </a:r>
            <a:r>
              <a:rPr lang="en-GB" sz="11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1</a:t>
            </a:r>
            <a:r>
              <a:rPr lang="en-GB" sz="16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 = $60</a:t>
            </a:r>
          </a:p>
          <a:p>
            <a:pPr lvl="0"/>
            <a:r>
              <a:rPr lang="en-GB" sz="16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v</a:t>
            </a:r>
            <a:r>
              <a:rPr lang="en-GB" sz="11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1</a:t>
            </a:r>
            <a:r>
              <a:rPr lang="en-GB" sz="16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/w</a:t>
            </a:r>
            <a:r>
              <a:rPr lang="en-GB" sz="11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1</a:t>
            </a:r>
            <a:r>
              <a:rPr lang="en-GB" sz="16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 = 6</a:t>
            </a:r>
            <a:endParaRPr lang="en-US" sz="1600" dirty="0">
              <a:solidFill>
                <a:srgbClr val="FF0000"/>
              </a:solidFill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BA5CDF1-7048-4E06-9367-211823006D47}"/>
              </a:ext>
            </a:extLst>
          </p:cNvPr>
          <p:cNvSpPr/>
          <p:nvPr/>
        </p:nvSpPr>
        <p:spPr>
          <a:xfrm>
            <a:off x="1657908" y="4221000"/>
            <a:ext cx="100540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GB" sz="16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w</a:t>
            </a:r>
            <a:r>
              <a:rPr lang="en-GB" sz="11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2</a:t>
            </a:r>
            <a:r>
              <a:rPr lang="en-GB" sz="16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 = 20kg</a:t>
            </a:r>
          </a:p>
          <a:p>
            <a:pPr lvl="0"/>
            <a:r>
              <a:rPr lang="en-GB" sz="16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v</a:t>
            </a:r>
            <a:r>
              <a:rPr lang="en-GB" sz="11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2</a:t>
            </a:r>
            <a:r>
              <a:rPr lang="en-GB" sz="16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 = $100</a:t>
            </a:r>
          </a:p>
          <a:p>
            <a:pPr lvl="0"/>
            <a:r>
              <a:rPr lang="en-GB" sz="16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v</a:t>
            </a:r>
            <a:r>
              <a:rPr lang="en-GB" sz="11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2</a:t>
            </a:r>
            <a:r>
              <a:rPr lang="en-GB" sz="16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/w</a:t>
            </a:r>
            <a:r>
              <a:rPr lang="en-GB" sz="11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2</a:t>
            </a:r>
            <a:r>
              <a:rPr lang="en-GB" sz="16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 = 5</a:t>
            </a:r>
            <a:endParaRPr lang="en-US" sz="1600" dirty="0">
              <a:solidFill>
                <a:srgbClr val="FF0000"/>
              </a:solidFill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744F4E7-5025-4B55-87EE-94ABB7127103}"/>
              </a:ext>
            </a:extLst>
          </p:cNvPr>
          <p:cNvSpPr/>
          <p:nvPr/>
        </p:nvSpPr>
        <p:spPr>
          <a:xfrm>
            <a:off x="2981179" y="4220999"/>
            <a:ext cx="100540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GB" sz="16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w</a:t>
            </a:r>
            <a:r>
              <a:rPr lang="en-GB" sz="11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2</a:t>
            </a:r>
            <a:r>
              <a:rPr lang="en-GB" sz="16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 = 30kg</a:t>
            </a:r>
          </a:p>
          <a:p>
            <a:pPr lvl="0"/>
            <a:r>
              <a:rPr lang="en-GB" sz="16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v</a:t>
            </a:r>
            <a:r>
              <a:rPr lang="en-GB" sz="11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2 </a:t>
            </a:r>
            <a:r>
              <a:rPr lang="en-GB" sz="16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= $120</a:t>
            </a:r>
          </a:p>
          <a:p>
            <a:pPr lvl="0"/>
            <a:r>
              <a:rPr lang="en-GB" sz="16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v</a:t>
            </a:r>
            <a:r>
              <a:rPr lang="en-GB" sz="11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2</a:t>
            </a:r>
            <a:r>
              <a:rPr lang="en-GB" sz="16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/w</a:t>
            </a:r>
            <a:r>
              <a:rPr lang="en-GB" sz="11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2</a:t>
            </a:r>
            <a:r>
              <a:rPr lang="en-GB" sz="16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 = 4</a:t>
            </a:r>
            <a:endParaRPr lang="en-US" sz="1600" dirty="0">
              <a:solidFill>
                <a:srgbClr val="FF0000"/>
              </a:solidFill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B5DCDDA-3D1F-47CD-8BE4-39969CE6982B}"/>
              </a:ext>
            </a:extLst>
          </p:cNvPr>
          <p:cNvSpPr/>
          <p:nvPr/>
        </p:nvSpPr>
        <p:spPr>
          <a:xfrm>
            <a:off x="6081416" y="1325754"/>
            <a:ext cx="334872" cy="283340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A1F1346-61AF-485C-A2A5-FA20D2B1FFFB}"/>
              </a:ext>
            </a:extLst>
          </p:cNvPr>
          <p:cNvSpPr/>
          <p:nvPr/>
        </p:nvSpPr>
        <p:spPr>
          <a:xfrm>
            <a:off x="5630146" y="4326141"/>
            <a:ext cx="14494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GB" sz="16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capacity = 50kg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F925240-A8D9-4FAA-906B-B21B80929BEF}"/>
              </a:ext>
            </a:extLst>
          </p:cNvPr>
          <p:cNvSpPr/>
          <p:nvPr/>
        </p:nvSpPr>
        <p:spPr>
          <a:xfrm>
            <a:off x="5642696" y="4586118"/>
            <a:ext cx="11945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GB" sz="16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Total = $240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310153E-6634-4FF9-B23A-34D75264059B}"/>
              </a:ext>
            </a:extLst>
          </p:cNvPr>
          <p:cNvSpPr/>
          <p:nvPr/>
        </p:nvSpPr>
        <p:spPr>
          <a:xfrm>
            <a:off x="6072991" y="2496080"/>
            <a:ext cx="334872" cy="1040674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5CAB6CF-203F-4127-91CB-1895FDCF4C6C}"/>
              </a:ext>
            </a:extLst>
          </p:cNvPr>
          <p:cNvSpPr/>
          <p:nvPr/>
        </p:nvSpPr>
        <p:spPr>
          <a:xfrm>
            <a:off x="5448007" y="3650461"/>
            <a:ext cx="58060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GB" sz="16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10kg</a:t>
            </a:r>
            <a:endParaRPr lang="en-US" sz="1600" dirty="0">
              <a:solidFill>
                <a:srgbClr val="FF0000"/>
              </a:solidFill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FA47C5E-5448-4C3D-B0D9-3E1D8EC09F69}"/>
              </a:ext>
            </a:extLst>
          </p:cNvPr>
          <p:cNvSpPr/>
          <p:nvPr/>
        </p:nvSpPr>
        <p:spPr>
          <a:xfrm>
            <a:off x="5448007" y="2960847"/>
            <a:ext cx="58060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GB" sz="16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20kg</a:t>
            </a:r>
            <a:endParaRPr lang="en-US" sz="1600" dirty="0">
              <a:solidFill>
                <a:srgbClr val="FF0000"/>
              </a:solidFill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6CF8074-90CD-4C08-B310-44CD6BCD916C}"/>
              </a:ext>
            </a:extLst>
          </p:cNvPr>
          <p:cNvSpPr/>
          <p:nvPr/>
        </p:nvSpPr>
        <p:spPr>
          <a:xfrm>
            <a:off x="5492968" y="1756614"/>
            <a:ext cx="58060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GB" sz="16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20kg</a:t>
            </a:r>
            <a:endParaRPr lang="en-US" sz="1600" dirty="0">
              <a:solidFill>
                <a:srgbClr val="FF0000"/>
              </a:solidFill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073963E-B9AA-438B-BAD0-50EB82CCC77F}"/>
              </a:ext>
            </a:extLst>
          </p:cNvPr>
          <p:cNvSpPr/>
          <p:nvPr/>
        </p:nvSpPr>
        <p:spPr>
          <a:xfrm>
            <a:off x="6492052" y="1759856"/>
            <a:ext cx="5886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GB" sz="16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$120</a:t>
            </a:r>
            <a:endParaRPr lang="en-US" sz="1600" dirty="0">
              <a:solidFill>
                <a:srgbClr val="FF0000"/>
              </a:solidFill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0306009-3BA5-464A-A29A-61A5D38FB641}"/>
              </a:ext>
            </a:extLst>
          </p:cNvPr>
          <p:cNvSpPr/>
          <p:nvPr/>
        </p:nvSpPr>
        <p:spPr>
          <a:xfrm>
            <a:off x="6515925" y="2964889"/>
            <a:ext cx="5886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GB" sz="16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$100</a:t>
            </a:r>
            <a:endParaRPr lang="en-US" sz="1600" dirty="0">
              <a:solidFill>
                <a:srgbClr val="FF0000"/>
              </a:solidFill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BF24660-2170-4FD1-963D-524191858ABD}"/>
              </a:ext>
            </a:extLst>
          </p:cNvPr>
          <p:cNvSpPr/>
          <p:nvPr/>
        </p:nvSpPr>
        <p:spPr>
          <a:xfrm>
            <a:off x="6526683" y="3650461"/>
            <a:ext cx="48763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GB" sz="16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$60</a:t>
            </a:r>
            <a:endParaRPr lang="en-US" sz="1600" dirty="0">
              <a:solidFill>
                <a:srgbClr val="FF0000"/>
              </a:solidFill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98AA712-6743-40C8-893B-6C069468BEBC}"/>
              </a:ext>
            </a:extLst>
          </p:cNvPr>
          <p:cNvSpPr/>
          <p:nvPr/>
        </p:nvSpPr>
        <p:spPr>
          <a:xfrm>
            <a:off x="502466" y="3293794"/>
            <a:ext cx="334872" cy="61200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37B9D8E-2898-4C08-A091-60B8D37C1C62}"/>
              </a:ext>
            </a:extLst>
          </p:cNvPr>
          <p:cNvSpPr/>
          <p:nvPr/>
        </p:nvSpPr>
        <p:spPr>
          <a:xfrm>
            <a:off x="6072991" y="3538130"/>
            <a:ext cx="334872" cy="61200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7F8E334-B669-47DB-85E6-E5FC0BCC4309}"/>
              </a:ext>
            </a:extLst>
          </p:cNvPr>
          <p:cNvSpPr/>
          <p:nvPr/>
        </p:nvSpPr>
        <p:spPr>
          <a:xfrm>
            <a:off x="3335913" y="2177794"/>
            <a:ext cx="334872" cy="172800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DE386D7F-56E3-4430-85AB-F280A4F60027}"/>
              </a:ext>
            </a:extLst>
          </p:cNvPr>
          <p:cNvSpPr/>
          <p:nvPr/>
        </p:nvSpPr>
        <p:spPr>
          <a:xfrm>
            <a:off x="6074091" y="1316723"/>
            <a:ext cx="334872" cy="129600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5BD22A8-6658-4169-80EE-2E3A021B954F}"/>
              </a:ext>
            </a:extLst>
          </p:cNvPr>
          <p:cNvSpPr/>
          <p:nvPr/>
        </p:nvSpPr>
        <p:spPr>
          <a:xfrm>
            <a:off x="3145413" y="1394604"/>
            <a:ext cx="192232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GB" sz="2000" u="sng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Greedy Approach</a:t>
            </a:r>
            <a:endParaRPr lang="en-US" sz="2000" u="sng" dirty="0">
              <a:solidFill>
                <a:srgbClr val="FF0000"/>
              </a:solidFill>
              <a:latin typeface="Roboto Condensed" panose="020B0604020202020204" charset="0"/>
              <a:ea typeface="Roboto Condensed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911448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0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7" grpId="0"/>
      <p:bldP spid="28" grpId="0"/>
      <p:bldP spid="29" grpId="0"/>
      <p:bldP spid="31" grpId="0"/>
      <p:bldP spid="32" grpId="0"/>
      <p:bldP spid="33" grpId="0"/>
      <p:bldP spid="37" grpId="0" animBg="1"/>
      <p:bldP spid="3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4"/>
          <p:cNvSpPr txBox="1">
            <a:spLocks noGrp="1"/>
          </p:cNvSpPr>
          <p:nvPr>
            <p:ph type="ctrTitle"/>
          </p:nvPr>
        </p:nvSpPr>
        <p:spPr>
          <a:xfrm>
            <a:off x="463525" y="3136200"/>
            <a:ext cx="4094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INTRODUCTION</a:t>
            </a:r>
            <a:endParaRPr sz="4000" dirty="0"/>
          </a:p>
        </p:txBody>
      </p:sp>
      <p:sp>
        <p:nvSpPr>
          <p:cNvPr id="223" name="Google Shape;223;p1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224" name="Google Shape;224;p14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1</a:t>
            </a:r>
            <a:endParaRPr sz="30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661476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FRACTIONAL KNAPSACK PROBLEM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2" name="Google Shape;192;p1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  <p:grpSp>
        <p:nvGrpSpPr>
          <p:cNvPr id="20" name="Google Shape;762;p37"/>
          <p:cNvGrpSpPr/>
          <p:nvPr/>
        </p:nvGrpSpPr>
        <p:grpSpPr>
          <a:xfrm>
            <a:off x="479403" y="608248"/>
            <a:ext cx="334872" cy="334853"/>
            <a:chOff x="576250" y="4319400"/>
            <a:chExt cx="442075" cy="442050"/>
          </a:xfrm>
        </p:grpSpPr>
        <p:sp>
          <p:nvSpPr>
            <p:cNvPr id="21" name="Google Shape;763;p37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764;p37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765;p37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766;p37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" name="Rectangle 8"/>
          <p:cNvSpPr/>
          <p:nvPr/>
        </p:nvSpPr>
        <p:spPr>
          <a:xfrm>
            <a:off x="271325" y="1369721"/>
            <a:ext cx="485682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000" u="sng" dirty="0">
                <a:solidFill>
                  <a:srgbClr val="263248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Pseudocode:</a:t>
            </a:r>
          </a:p>
          <a:p>
            <a:pPr lvl="0"/>
            <a:endParaRPr lang="en-US" sz="2000" u="sng" dirty="0">
              <a:solidFill>
                <a:srgbClr val="263248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lvl="0"/>
            <a:r>
              <a:rPr lang="en-US" sz="1300" dirty="0">
                <a:solidFill>
                  <a:srgbClr val="263248"/>
                </a:solidFill>
                <a:latin typeface="Consolas" panose="020B06090202040302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Fractional Knapsack (Array w, Array v, int M)</a:t>
            </a:r>
          </a:p>
          <a:p>
            <a:pPr lvl="0"/>
            <a:r>
              <a:rPr lang="en-US" sz="1300" dirty="0">
                <a:solidFill>
                  <a:srgbClr val="263248"/>
                </a:solidFill>
                <a:latin typeface="Consolas" panose="020B06090202040302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for </a:t>
            </a:r>
            <a:r>
              <a:rPr lang="en-US" sz="1300" dirty="0" err="1">
                <a:solidFill>
                  <a:srgbClr val="263248"/>
                </a:solidFill>
                <a:latin typeface="Consolas" panose="020B06090202040302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i</a:t>
            </a:r>
            <a:r>
              <a:rPr lang="en-US" sz="1300" dirty="0">
                <a:solidFill>
                  <a:srgbClr val="263248"/>
                </a:solidFill>
                <a:latin typeface="Consolas" panose="020B06090202040302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 &lt;- 1 to size(v)</a:t>
            </a:r>
          </a:p>
          <a:p>
            <a:pPr lvl="2"/>
            <a:r>
              <a:rPr lang="en-US" sz="1300" dirty="0">
                <a:solidFill>
                  <a:srgbClr val="263248"/>
                </a:solidFill>
                <a:latin typeface="Consolas" panose="020B06090202040302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	calculate cost[</a:t>
            </a:r>
            <a:r>
              <a:rPr lang="en-US" sz="1300" dirty="0" err="1">
                <a:solidFill>
                  <a:srgbClr val="263248"/>
                </a:solidFill>
                <a:latin typeface="Consolas" panose="020B06090202040302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i</a:t>
            </a:r>
            <a:r>
              <a:rPr lang="en-US" sz="1300" dirty="0">
                <a:solidFill>
                  <a:srgbClr val="263248"/>
                </a:solidFill>
                <a:latin typeface="Consolas" panose="020B06090202040302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] &lt;- v[</a:t>
            </a:r>
            <a:r>
              <a:rPr lang="en-US" sz="1300" dirty="0" err="1">
                <a:solidFill>
                  <a:srgbClr val="263248"/>
                </a:solidFill>
                <a:latin typeface="Consolas" panose="020B06090202040302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i</a:t>
            </a:r>
            <a:r>
              <a:rPr lang="en-US" sz="1300" dirty="0">
                <a:solidFill>
                  <a:srgbClr val="263248"/>
                </a:solidFill>
                <a:latin typeface="Consolas" panose="020B06090202040302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] / w[</a:t>
            </a:r>
            <a:r>
              <a:rPr lang="en-US" sz="1300" dirty="0" err="1">
                <a:solidFill>
                  <a:srgbClr val="263248"/>
                </a:solidFill>
                <a:latin typeface="Consolas" panose="020B06090202040302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i</a:t>
            </a:r>
            <a:r>
              <a:rPr lang="en-US" sz="1300" dirty="0">
                <a:solidFill>
                  <a:srgbClr val="263248"/>
                </a:solidFill>
                <a:latin typeface="Consolas" panose="020B06090202040302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]</a:t>
            </a:r>
          </a:p>
          <a:p>
            <a:pPr lvl="0"/>
            <a:r>
              <a:rPr lang="en-US" sz="1300" dirty="0">
                <a:solidFill>
                  <a:srgbClr val="263248"/>
                </a:solidFill>
                <a:latin typeface="Consolas" panose="020B06090202040302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Sort-Descending (cost)</a:t>
            </a:r>
          </a:p>
          <a:p>
            <a:pPr lvl="0"/>
            <a:r>
              <a:rPr lang="en-US" sz="1300" dirty="0" err="1">
                <a:solidFill>
                  <a:srgbClr val="263248"/>
                </a:solidFill>
                <a:latin typeface="Consolas" panose="020B06090202040302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i</a:t>
            </a:r>
            <a:r>
              <a:rPr lang="en-US" sz="1300" dirty="0">
                <a:solidFill>
                  <a:srgbClr val="263248"/>
                </a:solidFill>
                <a:latin typeface="Consolas" panose="020B06090202040302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 &lt;- 1</a:t>
            </a:r>
          </a:p>
          <a:p>
            <a:pPr lvl="0"/>
            <a:r>
              <a:rPr lang="en-US" sz="1300" dirty="0">
                <a:solidFill>
                  <a:srgbClr val="263248"/>
                </a:solidFill>
                <a:latin typeface="Consolas" panose="020B06090202040302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while (</a:t>
            </a:r>
            <a:r>
              <a:rPr lang="en-US" sz="1300" dirty="0" err="1">
                <a:solidFill>
                  <a:srgbClr val="263248"/>
                </a:solidFill>
                <a:latin typeface="Consolas" panose="020B06090202040302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i</a:t>
            </a:r>
            <a:r>
              <a:rPr lang="en-US" sz="1300" dirty="0">
                <a:solidFill>
                  <a:srgbClr val="263248"/>
                </a:solidFill>
                <a:latin typeface="Consolas" panose="020B06090202040302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 &lt;= size(v))</a:t>
            </a:r>
          </a:p>
          <a:p>
            <a:pPr lvl="0"/>
            <a:r>
              <a:rPr lang="en-US" sz="1300" dirty="0">
                <a:solidFill>
                  <a:srgbClr val="263248"/>
                </a:solidFill>
                <a:latin typeface="Consolas" panose="020B06090202040302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	if w[</a:t>
            </a:r>
            <a:r>
              <a:rPr lang="en-US" sz="1300" dirty="0" err="1">
                <a:solidFill>
                  <a:srgbClr val="263248"/>
                </a:solidFill>
                <a:latin typeface="Consolas" panose="020B06090202040302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i</a:t>
            </a:r>
            <a:r>
              <a:rPr lang="en-US" sz="1300" dirty="0">
                <a:solidFill>
                  <a:srgbClr val="263248"/>
                </a:solidFill>
                <a:latin typeface="Consolas" panose="020B06090202040302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] &lt;= M</a:t>
            </a:r>
          </a:p>
          <a:p>
            <a:pPr lvl="0"/>
            <a:r>
              <a:rPr lang="en-US" sz="1300" dirty="0">
                <a:solidFill>
                  <a:srgbClr val="263248"/>
                </a:solidFill>
                <a:latin typeface="Consolas" panose="020B06090202040302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	      M &lt;- M - w[</a:t>
            </a:r>
            <a:r>
              <a:rPr lang="en-US" sz="1300" dirty="0" err="1">
                <a:solidFill>
                  <a:srgbClr val="263248"/>
                </a:solidFill>
                <a:latin typeface="Consolas" panose="020B06090202040302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i</a:t>
            </a:r>
            <a:r>
              <a:rPr lang="en-US" sz="1300" dirty="0">
                <a:solidFill>
                  <a:srgbClr val="263248"/>
                </a:solidFill>
                <a:latin typeface="Consolas" panose="020B06090202040302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]</a:t>
            </a:r>
          </a:p>
          <a:p>
            <a:pPr lvl="0"/>
            <a:r>
              <a:rPr lang="en-US" sz="1300" dirty="0">
                <a:solidFill>
                  <a:srgbClr val="263248"/>
                </a:solidFill>
                <a:latin typeface="Consolas" panose="020B06090202040302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	      total &lt;- total + v[</a:t>
            </a:r>
            <a:r>
              <a:rPr lang="en-US" sz="1300" dirty="0" err="1">
                <a:solidFill>
                  <a:srgbClr val="263248"/>
                </a:solidFill>
                <a:latin typeface="Consolas" panose="020B06090202040302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i</a:t>
            </a:r>
            <a:r>
              <a:rPr lang="en-US" sz="1300" dirty="0">
                <a:solidFill>
                  <a:srgbClr val="263248"/>
                </a:solidFill>
                <a:latin typeface="Consolas" panose="020B06090202040302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]</a:t>
            </a:r>
          </a:p>
          <a:p>
            <a:pPr lvl="0"/>
            <a:r>
              <a:rPr lang="en-US" sz="1300" dirty="0">
                <a:solidFill>
                  <a:srgbClr val="263248"/>
                </a:solidFill>
                <a:latin typeface="Consolas" panose="020B06090202040302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	if w[</a:t>
            </a:r>
            <a:r>
              <a:rPr lang="en-US" sz="1300" dirty="0" err="1">
                <a:solidFill>
                  <a:srgbClr val="263248"/>
                </a:solidFill>
                <a:latin typeface="Consolas" panose="020B06090202040302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i</a:t>
            </a:r>
            <a:r>
              <a:rPr lang="en-US" sz="1300" dirty="0">
                <a:solidFill>
                  <a:srgbClr val="263248"/>
                </a:solidFill>
                <a:latin typeface="Consolas" panose="020B06090202040302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] &gt; M</a:t>
            </a:r>
          </a:p>
          <a:p>
            <a:r>
              <a:rPr lang="en-US" sz="1300" dirty="0">
                <a:solidFill>
                  <a:srgbClr val="263248"/>
                </a:solidFill>
                <a:latin typeface="Consolas" panose="020B06090202040302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	      total &lt;- total + v[</a:t>
            </a:r>
            <a:r>
              <a:rPr lang="en-US" sz="1300" dirty="0" err="1">
                <a:solidFill>
                  <a:srgbClr val="263248"/>
                </a:solidFill>
                <a:latin typeface="Consolas" panose="020B06090202040302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i</a:t>
            </a:r>
            <a:r>
              <a:rPr lang="en-US" sz="1300" dirty="0">
                <a:solidFill>
                  <a:srgbClr val="263248"/>
                </a:solidFill>
                <a:latin typeface="Consolas" panose="020B06090202040302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] * (M / w[</a:t>
            </a:r>
            <a:r>
              <a:rPr lang="en-US" sz="1300" dirty="0" err="1">
                <a:solidFill>
                  <a:srgbClr val="263248"/>
                </a:solidFill>
                <a:latin typeface="Consolas" panose="020B06090202040302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i</a:t>
            </a:r>
            <a:r>
              <a:rPr lang="en-US" sz="1300" dirty="0">
                <a:solidFill>
                  <a:srgbClr val="263248"/>
                </a:solidFill>
                <a:latin typeface="Consolas" panose="020B06090202040302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])</a:t>
            </a:r>
          </a:p>
          <a:p>
            <a:r>
              <a:rPr lang="en-US" sz="1300" dirty="0">
                <a:solidFill>
                  <a:srgbClr val="263248"/>
                </a:solidFill>
                <a:latin typeface="Consolas" panose="020B06090202040302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	      break</a:t>
            </a:r>
          </a:p>
          <a:p>
            <a:r>
              <a:rPr lang="en-US" sz="1300" dirty="0">
                <a:solidFill>
                  <a:srgbClr val="263248"/>
                </a:solidFill>
                <a:latin typeface="Consolas" panose="020B06090202040302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end</a:t>
            </a:r>
          </a:p>
          <a:p>
            <a:pPr lvl="0"/>
            <a:r>
              <a:rPr lang="en-US" sz="1500" dirty="0">
                <a:solidFill>
                  <a:srgbClr val="263248"/>
                </a:solidFill>
                <a:latin typeface="Monaco"/>
                <a:ea typeface="Roboto" panose="02000000000000000000" pitchFamily="2" charset="0"/>
              </a:rPr>
              <a:t>	      </a:t>
            </a:r>
          </a:p>
          <a:p>
            <a:pPr lvl="0"/>
            <a:r>
              <a:rPr lang="en-US" sz="18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	      </a:t>
            </a:r>
          </a:p>
          <a:p>
            <a:pPr lvl="0"/>
            <a:r>
              <a:rPr lang="en-US" sz="10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		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68BFE43-EE69-46D6-935B-2D44F222A7A5}"/>
              </a:ext>
            </a:extLst>
          </p:cNvPr>
          <p:cNvSpPr/>
          <p:nvPr/>
        </p:nvSpPr>
        <p:spPr>
          <a:xfrm>
            <a:off x="4926778" y="1369721"/>
            <a:ext cx="3105337" cy="24468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2000" u="sng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Time complexity:</a:t>
            </a:r>
          </a:p>
          <a:p>
            <a:pPr lvl="0"/>
            <a:endParaRPr lang="en-US" sz="1800" u="sng" dirty="0">
              <a:solidFill>
                <a:srgbClr val="263248"/>
              </a:solidFill>
              <a:latin typeface="Roboto Condensed" panose="020B0604020202020204" charset="0"/>
              <a:ea typeface="Roboto Condensed" panose="020B0604020202020204" charset="0"/>
            </a:endParaRPr>
          </a:p>
          <a:p>
            <a:pPr lvl="0"/>
            <a:r>
              <a:rPr lang="en-US" sz="18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Depend on sort algorithm</a:t>
            </a:r>
          </a:p>
          <a:p>
            <a:pPr lvl="0"/>
            <a:r>
              <a:rPr lang="en-US" sz="18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If using a simple sort algorithm </a:t>
            </a:r>
          </a:p>
          <a:p>
            <a:pPr marL="285750" lvl="0" indent="-285750">
              <a:buFont typeface="Symbol" panose="05050102010706020507" pitchFamily="18" charset="2"/>
              <a:buChar char="Þ"/>
            </a:pPr>
            <a:r>
              <a:rPr lang="en-US" sz="18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The complexity is </a:t>
            </a:r>
            <a:r>
              <a:rPr lang="en-US" sz="18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O(n^2)</a:t>
            </a:r>
          </a:p>
          <a:p>
            <a:pPr lvl="0"/>
            <a:r>
              <a:rPr lang="en-US" sz="18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If using quick sort or merge sort</a:t>
            </a:r>
          </a:p>
          <a:p>
            <a:pPr marL="285750" lvl="0" indent="-285750">
              <a:buFont typeface="Symbol" panose="05050102010706020507" pitchFamily="18" charset="2"/>
              <a:buChar char="Þ"/>
            </a:pPr>
            <a:r>
              <a:rPr lang="en-US" sz="18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The complexity is </a:t>
            </a:r>
            <a:r>
              <a:rPr lang="en-US" sz="18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O(</a:t>
            </a:r>
            <a:r>
              <a:rPr lang="en-US" sz="1800" dirty="0" err="1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nlogn</a:t>
            </a:r>
            <a:r>
              <a:rPr lang="en-US" sz="18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)</a:t>
            </a:r>
          </a:p>
          <a:p>
            <a:pPr lvl="0"/>
            <a:endParaRPr lang="en-US" sz="1500" dirty="0">
              <a:solidFill>
                <a:srgbClr val="263248"/>
              </a:solidFill>
              <a:latin typeface="Roboto Condensed" panose="020B0604020202020204" charset="0"/>
              <a:ea typeface="Roboto Condensed" panose="020B0604020202020204" charset="0"/>
            </a:endParaRPr>
          </a:p>
          <a:p>
            <a:pPr lvl="0"/>
            <a:r>
              <a:rPr lang="en-US" sz="10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352328966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661476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0-1 KNAPSACK PROBLEM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2" name="Google Shape;192;p1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41</a:t>
            </a:fld>
            <a:endParaRPr/>
          </a:p>
        </p:txBody>
      </p:sp>
      <p:grpSp>
        <p:nvGrpSpPr>
          <p:cNvPr id="20" name="Google Shape;762;p37"/>
          <p:cNvGrpSpPr/>
          <p:nvPr/>
        </p:nvGrpSpPr>
        <p:grpSpPr>
          <a:xfrm>
            <a:off x="479403" y="608248"/>
            <a:ext cx="334872" cy="334853"/>
            <a:chOff x="576250" y="4319400"/>
            <a:chExt cx="442075" cy="442050"/>
          </a:xfrm>
        </p:grpSpPr>
        <p:sp>
          <p:nvSpPr>
            <p:cNvPr id="21" name="Google Shape;763;p37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764;p37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765;p37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766;p37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72FD392D-DB24-4608-B989-626E0C8EA2B3}"/>
              </a:ext>
            </a:extLst>
          </p:cNvPr>
          <p:cNvSpPr/>
          <p:nvPr/>
        </p:nvSpPr>
        <p:spPr>
          <a:xfrm>
            <a:off x="6081416" y="1325754"/>
            <a:ext cx="334872" cy="283340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22D3703-2A29-418D-A784-162C996FEF67}"/>
              </a:ext>
            </a:extLst>
          </p:cNvPr>
          <p:cNvSpPr/>
          <p:nvPr/>
        </p:nvSpPr>
        <p:spPr>
          <a:xfrm>
            <a:off x="5630146" y="4326141"/>
            <a:ext cx="14494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GB" sz="16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capacity = 50kg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96F3258-0C1D-46DC-A0E1-5A1EAB1AE7D8}"/>
              </a:ext>
            </a:extLst>
          </p:cNvPr>
          <p:cNvSpPr/>
          <p:nvPr/>
        </p:nvSpPr>
        <p:spPr>
          <a:xfrm>
            <a:off x="5642696" y="4586118"/>
            <a:ext cx="11945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GB" sz="16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Total = $160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BA07EBA-0557-494F-918D-7013F6CCC0C2}"/>
              </a:ext>
            </a:extLst>
          </p:cNvPr>
          <p:cNvSpPr/>
          <p:nvPr/>
        </p:nvSpPr>
        <p:spPr>
          <a:xfrm>
            <a:off x="6072991" y="2496080"/>
            <a:ext cx="334872" cy="1040674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4C583CE-720B-485D-AFBA-E6B0A736369D}"/>
              </a:ext>
            </a:extLst>
          </p:cNvPr>
          <p:cNvSpPr/>
          <p:nvPr/>
        </p:nvSpPr>
        <p:spPr>
          <a:xfrm>
            <a:off x="5448007" y="3650461"/>
            <a:ext cx="58060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GB" sz="16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10kg</a:t>
            </a:r>
            <a:endParaRPr lang="en-US" sz="1600" dirty="0">
              <a:solidFill>
                <a:srgbClr val="FF0000"/>
              </a:solidFill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B00A27A-3C30-4B43-8747-FF250EDB1FB7}"/>
              </a:ext>
            </a:extLst>
          </p:cNvPr>
          <p:cNvSpPr/>
          <p:nvPr/>
        </p:nvSpPr>
        <p:spPr>
          <a:xfrm>
            <a:off x="5448007" y="2960847"/>
            <a:ext cx="58060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GB" sz="16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20kg</a:t>
            </a:r>
            <a:endParaRPr lang="en-US" sz="1600" dirty="0">
              <a:solidFill>
                <a:srgbClr val="FF0000"/>
              </a:solidFill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E94A3FD-0193-4D55-A7A2-64E423193C47}"/>
              </a:ext>
            </a:extLst>
          </p:cNvPr>
          <p:cNvSpPr/>
          <p:nvPr/>
        </p:nvSpPr>
        <p:spPr>
          <a:xfrm>
            <a:off x="6515925" y="2964889"/>
            <a:ext cx="5886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GB" sz="16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$100</a:t>
            </a:r>
            <a:endParaRPr lang="en-US" sz="1600" dirty="0">
              <a:solidFill>
                <a:srgbClr val="FF0000"/>
              </a:solidFill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F265401-2D0F-4112-BC10-181470AE8FCE}"/>
              </a:ext>
            </a:extLst>
          </p:cNvPr>
          <p:cNvSpPr/>
          <p:nvPr/>
        </p:nvSpPr>
        <p:spPr>
          <a:xfrm>
            <a:off x="6526683" y="3650461"/>
            <a:ext cx="48763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GB" sz="16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$60</a:t>
            </a:r>
            <a:endParaRPr lang="en-US" sz="1600" dirty="0">
              <a:solidFill>
                <a:srgbClr val="FF0000"/>
              </a:solidFill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A4AE67E-65EC-4CB3-A1DB-C60C72D13136}"/>
              </a:ext>
            </a:extLst>
          </p:cNvPr>
          <p:cNvSpPr/>
          <p:nvPr/>
        </p:nvSpPr>
        <p:spPr>
          <a:xfrm>
            <a:off x="6072991" y="3538130"/>
            <a:ext cx="334872" cy="61200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77E4649-102C-4130-A4D3-283584404544}"/>
              </a:ext>
            </a:extLst>
          </p:cNvPr>
          <p:cNvSpPr/>
          <p:nvPr/>
        </p:nvSpPr>
        <p:spPr>
          <a:xfrm>
            <a:off x="449838" y="1394604"/>
            <a:ext cx="420980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GB" sz="20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Can we use the same greedy algorithm?</a:t>
            </a:r>
            <a:endParaRPr lang="en-US" sz="2000" dirty="0">
              <a:solidFill>
                <a:srgbClr val="FF0000"/>
              </a:solidFill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2A76750-872F-4D2F-8284-08A8C45B3AC8}"/>
              </a:ext>
            </a:extLst>
          </p:cNvPr>
          <p:cNvSpPr/>
          <p:nvPr/>
        </p:nvSpPr>
        <p:spPr>
          <a:xfrm>
            <a:off x="1993174" y="2865120"/>
            <a:ext cx="334872" cy="1040674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9814890-FF78-46FC-BD7B-1F4EE81A1476}"/>
              </a:ext>
            </a:extLst>
          </p:cNvPr>
          <p:cNvSpPr/>
          <p:nvPr/>
        </p:nvSpPr>
        <p:spPr>
          <a:xfrm>
            <a:off x="502466" y="3293794"/>
            <a:ext cx="334872" cy="61200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C5ED32C6-4B4A-44E2-BCA5-7CB62ED63ED1}"/>
              </a:ext>
            </a:extLst>
          </p:cNvPr>
          <p:cNvSpPr/>
          <p:nvPr/>
        </p:nvSpPr>
        <p:spPr>
          <a:xfrm>
            <a:off x="3335913" y="2177794"/>
            <a:ext cx="334872" cy="172800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12C2F40D-2E31-4ACE-B1C6-87BB1BBD00C0}"/>
              </a:ext>
            </a:extLst>
          </p:cNvPr>
          <p:cNvSpPr/>
          <p:nvPr/>
        </p:nvSpPr>
        <p:spPr>
          <a:xfrm>
            <a:off x="334637" y="4221001"/>
            <a:ext cx="100540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GB" sz="16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w</a:t>
            </a:r>
            <a:r>
              <a:rPr lang="en-GB" sz="11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1</a:t>
            </a:r>
            <a:r>
              <a:rPr lang="en-GB" sz="16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 = 10kg</a:t>
            </a:r>
          </a:p>
          <a:p>
            <a:pPr lvl="0"/>
            <a:r>
              <a:rPr lang="en-GB" sz="16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V</a:t>
            </a:r>
            <a:r>
              <a:rPr lang="en-GB" sz="11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1</a:t>
            </a:r>
            <a:r>
              <a:rPr lang="en-GB" sz="16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 = $60</a:t>
            </a:r>
          </a:p>
          <a:p>
            <a:pPr lvl="0"/>
            <a:r>
              <a:rPr lang="en-GB" sz="16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v</a:t>
            </a:r>
            <a:r>
              <a:rPr lang="en-GB" sz="11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1</a:t>
            </a:r>
            <a:r>
              <a:rPr lang="en-GB" sz="16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/w</a:t>
            </a:r>
            <a:r>
              <a:rPr lang="en-GB" sz="11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1</a:t>
            </a:r>
            <a:r>
              <a:rPr lang="en-GB" sz="16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 = 6</a:t>
            </a:r>
            <a:endParaRPr lang="en-US" sz="1600" dirty="0">
              <a:solidFill>
                <a:srgbClr val="FF0000"/>
              </a:solidFill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E0B5295-78BC-45CD-BD73-817D77DC35C8}"/>
              </a:ext>
            </a:extLst>
          </p:cNvPr>
          <p:cNvSpPr/>
          <p:nvPr/>
        </p:nvSpPr>
        <p:spPr>
          <a:xfrm>
            <a:off x="1657908" y="4221000"/>
            <a:ext cx="100540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GB" sz="16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w</a:t>
            </a:r>
            <a:r>
              <a:rPr lang="en-GB" sz="11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2</a:t>
            </a:r>
            <a:r>
              <a:rPr lang="en-GB" sz="16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 = 20kg</a:t>
            </a:r>
          </a:p>
          <a:p>
            <a:pPr lvl="0"/>
            <a:r>
              <a:rPr lang="en-GB" sz="16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v</a:t>
            </a:r>
            <a:r>
              <a:rPr lang="en-GB" sz="11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2</a:t>
            </a:r>
            <a:r>
              <a:rPr lang="en-GB" sz="16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 = $100</a:t>
            </a:r>
          </a:p>
          <a:p>
            <a:pPr lvl="0"/>
            <a:r>
              <a:rPr lang="en-GB" sz="16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v</a:t>
            </a:r>
            <a:r>
              <a:rPr lang="en-GB" sz="11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2</a:t>
            </a:r>
            <a:r>
              <a:rPr lang="en-GB" sz="16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/w</a:t>
            </a:r>
            <a:r>
              <a:rPr lang="en-GB" sz="11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2</a:t>
            </a:r>
            <a:r>
              <a:rPr lang="en-GB" sz="16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 = 5</a:t>
            </a:r>
            <a:endParaRPr lang="en-US" sz="1600" dirty="0">
              <a:solidFill>
                <a:srgbClr val="FF0000"/>
              </a:solidFill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DC2FB26F-A32C-4079-ADBC-166940B5F6AB}"/>
              </a:ext>
            </a:extLst>
          </p:cNvPr>
          <p:cNvSpPr/>
          <p:nvPr/>
        </p:nvSpPr>
        <p:spPr>
          <a:xfrm>
            <a:off x="2981179" y="4220999"/>
            <a:ext cx="100540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GB" sz="16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w</a:t>
            </a:r>
            <a:r>
              <a:rPr lang="en-GB" sz="11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2</a:t>
            </a:r>
            <a:r>
              <a:rPr lang="en-GB" sz="16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 = 30kg</a:t>
            </a:r>
          </a:p>
          <a:p>
            <a:pPr lvl="0"/>
            <a:r>
              <a:rPr lang="en-GB" sz="16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v</a:t>
            </a:r>
            <a:r>
              <a:rPr lang="en-GB" sz="11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2 </a:t>
            </a:r>
            <a:r>
              <a:rPr lang="en-GB" sz="16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= $120</a:t>
            </a:r>
          </a:p>
          <a:p>
            <a:pPr lvl="0"/>
            <a:r>
              <a:rPr lang="en-GB" sz="16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v</a:t>
            </a:r>
            <a:r>
              <a:rPr lang="en-GB" sz="11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2</a:t>
            </a:r>
            <a:r>
              <a:rPr lang="en-GB" sz="16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/w</a:t>
            </a:r>
            <a:r>
              <a:rPr lang="en-GB" sz="11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2</a:t>
            </a:r>
            <a:r>
              <a:rPr lang="en-GB" sz="16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 = 4</a:t>
            </a:r>
            <a:endParaRPr lang="en-US" sz="1600" dirty="0">
              <a:solidFill>
                <a:srgbClr val="FF0000"/>
              </a:solidFill>
              <a:latin typeface="Roboto Condensed" panose="020B0604020202020204" charset="0"/>
              <a:ea typeface="Roboto Condensed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711618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/>
      <p:bldP spid="30" grpId="0"/>
      <p:bldP spid="33" grpId="0"/>
      <p:bldP spid="34" grpId="0"/>
      <p:bldP spid="35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661476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0-1 KNAPSACK PROBLEM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2" name="Google Shape;192;p1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42</a:t>
            </a:fld>
            <a:endParaRPr/>
          </a:p>
        </p:txBody>
      </p:sp>
      <p:grpSp>
        <p:nvGrpSpPr>
          <p:cNvPr id="20" name="Google Shape;762;p37"/>
          <p:cNvGrpSpPr/>
          <p:nvPr/>
        </p:nvGrpSpPr>
        <p:grpSpPr>
          <a:xfrm>
            <a:off x="479403" y="608248"/>
            <a:ext cx="334872" cy="334853"/>
            <a:chOff x="576250" y="4319400"/>
            <a:chExt cx="442075" cy="442050"/>
          </a:xfrm>
        </p:grpSpPr>
        <p:sp>
          <p:nvSpPr>
            <p:cNvPr id="21" name="Google Shape;763;p37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764;p37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765;p37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766;p37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72FD392D-DB24-4608-B989-626E0C8EA2B3}"/>
              </a:ext>
            </a:extLst>
          </p:cNvPr>
          <p:cNvSpPr/>
          <p:nvPr/>
        </p:nvSpPr>
        <p:spPr>
          <a:xfrm>
            <a:off x="6081416" y="1325754"/>
            <a:ext cx="334872" cy="283340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22D3703-2A29-418D-A784-162C996FEF67}"/>
              </a:ext>
            </a:extLst>
          </p:cNvPr>
          <p:cNvSpPr/>
          <p:nvPr/>
        </p:nvSpPr>
        <p:spPr>
          <a:xfrm>
            <a:off x="5630146" y="4326141"/>
            <a:ext cx="14494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GB" sz="16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capacity = 50kg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96F3258-0C1D-46DC-A0E1-5A1EAB1AE7D8}"/>
              </a:ext>
            </a:extLst>
          </p:cNvPr>
          <p:cNvSpPr/>
          <p:nvPr/>
        </p:nvSpPr>
        <p:spPr>
          <a:xfrm>
            <a:off x="5642696" y="4586118"/>
            <a:ext cx="11945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GB" sz="16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Total = $120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4C583CE-720B-485D-AFBA-E6B0A736369D}"/>
              </a:ext>
            </a:extLst>
          </p:cNvPr>
          <p:cNvSpPr/>
          <p:nvPr/>
        </p:nvSpPr>
        <p:spPr>
          <a:xfrm>
            <a:off x="5448007" y="1721257"/>
            <a:ext cx="58060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GB" sz="16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20kg</a:t>
            </a:r>
            <a:endParaRPr lang="en-US" sz="1600" dirty="0">
              <a:solidFill>
                <a:srgbClr val="FF0000"/>
              </a:solidFill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B00A27A-3C30-4B43-8747-FF250EDB1FB7}"/>
              </a:ext>
            </a:extLst>
          </p:cNvPr>
          <p:cNvSpPr/>
          <p:nvPr/>
        </p:nvSpPr>
        <p:spPr>
          <a:xfrm>
            <a:off x="5448007" y="2960847"/>
            <a:ext cx="58060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GB" sz="16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30kg</a:t>
            </a:r>
            <a:endParaRPr lang="en-US" sz="1600" dirty="0">
              <a:solidFill>
                <a:srgbClr val="FF0000"/>
              </a:solidFill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E94A3FD-0193-4D55-A7A2-64E423193C47}"/>
              </a:ext>
            </a:extLst>
          </p:cNvPr>
          <p:cNvSpPr/>
          <p:nvPr/>
        </p:nvSpPr>
        <p:spPr>
          <a:xfrm>
            <a:off x="6515925" y="2964889"/>
            <a:ext cx="5886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GB" sz="16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$120</a:t>
            </a:r>
            <a:endParaRPr lang="en-US" sz="1600" dirty="0">
              <a:solidFill>
                <a:srgbClr val="FF0000"/>
              </a:solidFill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F265401-2D0F-4112-BC10-181470AE8FCE}"/>
              </a:ext>
            </a:extLst>
          </p:cNvPr>
          <p:cNvSpPr/>
          <p:nvPr/>
        </p:nvSpPr>
        <p:spPr>
          <a:xfrm>
            <a:off x="6515925" y="1721257"/>
            <a:ext cx="5886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GB" sz="16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$100</a:t>
            </a:r>
            <a:endParaRPr lang="en-US" sz="1600" dirty="0">
              <a:solidFill>
                <a:srgbClr val="FF0000"/>
              </a:solidFill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77E4649-102C-4130-A4D3-283584404544}"/>
              </a:ext>
            </a:extLst>
          </p:cNvPr>
          <p:cNvSpPr/>
          <p:nvPr/>
        </p:nvSpPr>
        <p:spPr>
          <a:xfrm>
            <a:off x="308536" y="1267524"/>
            <a:ext cx="386890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GB" sz="18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          Both of two approach cannot be obtained using the greedy algorithm</a:t>
            </a:r>
            <a:endParaRPr lang="en-US" sz="1800" dirty="0">
              <a:solidFill>
                <a:srgbClr val="FF0000"/>
              </a:solidFill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2A76750-872F-4D2F-8284-08A8C45B3AC8}"/>
              </a:ext>
            </a:extLst>
          </p:cNvPr>
          <p:cNvSpPr/>
          <p:nvPr/>
        </p:nvSpPr>
        <p:spPr>
          <a:xfrm>
            <a:off x="1993174" y="2865120"/>
            <a:ext cx="334872" cy="1040674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9814890-FF78-46FC-BD7B-1F4EE81A1476}"/>
              </a:ext>
            </a:extLst>
          </p:cNvPr>
          <p:cNvSpPr/>
          <p:nvPr/>
        </p:nvSpPr>
        <p:spPr>
          <a:xfrm>
            <a:off x="502466" y="3293794"/>
            <a:ext cx="334872" cy="61200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C5ED32C6-4B4A-44E2-BCA5-7CB62ED63ED1}"/>
              </a:ext>
            </a:extLst>
          </p:cNvPr>
          <p:cNvSpPr/>
          <p:nvPr/>
        </p:nvSpPr>
        <p:spPr>
          <a:xfrm>
            <a:off x="3335913" y="2177794"/>
            <a:ext cx="334872" cy="172800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0437622-6CBF-409B-AC8E-25844571CE73}"/>
              </a:ext>
            </a:extLst>
          </p:cNvPr>
          <p:cNvSpPr/>
          <p:nvPr/>
        </p:nvSpPr>
        <p:spPr>
          <a:xfrm>
            <a:off x="3336738" y="1913855"/>
            <a:ext cx="334872" cy="198000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E679DED1-02DE-4FD5-9BC2-EB98726ABA06}"/>
              </a:ext>
            </a:extLst>
          </p:cNvPr>
          <p:cNvSpPr/>
          <p:nvPr/>
        </p:nvSpPr>
        <p:spPr>
          <a:xfrm>
            <a:off x="6077109" y="2294440"/>
            <a:ext cx="334872" cy="187200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EA7EA64A-C9AD-4849-9DB0-16CDA14B35A3}"/>
              </a:ext>
            </a:extLst>
          </p:cNvPr>
          <p:cNvSpPr/>
          <p:nvPr/>
        </p:nvSpPr>
        <p:spPr>
          <a:xfrm>
            <a:off x="369975" y="1401915"/>
            <a:ext cx="468000" cy="1800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F3EFD32-9E34-4F80-BAAF-A2CBBAE7B677}"/>
              </a:ext>
            </a:extLst>
          </p:cNvPr>
          <p:cNvSpPr/>
          <p:nvPr/>
        </p:nvSpPr>
        <p:spPr>
          <a:xfrm>
            <a:off x="334637" y="4221001"/>
            <a:ext cx="100540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GB" sz="16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w</a:t>
            </a:r>
            <a:r>
              <a:rPr lang="en-GB" sz="11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1</a:t>
            </a:r>
            <a:r>
              <a:rPr lang="en-GB" sz="16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 = 10kg</a:t>
            </a:r>
          </a:p>
          <a:p>
            <a:pPr lvl="0"/>
            <a:r>
              <a:rPr lang="en-GB" sz="16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v</a:t>
            </a:r>
            <a:r>
              <a:rPr lang="en-GB" sz="11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1</a:t>
            </a:r>
            <a:r>
              <a:rPr lang="en-GB" sz="16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 = $60</a:t>
            </a:r>
          </a:p>
          <a:p>
            <a:pPr lvl="0"/>
            <a:r>
              <a:rPr lang="en-GB" sz="16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v</a:t>
            </a:r>
            <a:r>
              <a:rPr lang="en-GB" sz="11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1</a:t>
            </a:r>
            <a:r>
              <a:rPr lang="en-GB" sz="16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/w</a:t>
            </a:r>
            <a:r>
              <a:rPr lang="en-GB" sz="11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1</a:t>
            </a:r>
            <a:r>
              <a:rPr lang="en-GB" sz="16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 = 6</a:t>
            </a:r>
            <a:endParaRPr lang="en-US" sz="1600" dirty="0">
              <a:solidFill>
                <a:srgbClr val="FF0000"/>
              </a:solidFill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8E23C995-4F43-450C-B294-A196B180523F}"/>
              </a:ext>
            </a:extLst>
          </p:cNvPr>
          <p:cNvSpPr/>
          <p:nvPr/>
        </p:nvSpPr>
        <p:spPr>
          <a:xfrm>
            <a:off x="1657908" y="4221000"/>
            <a:ext cx="100540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GB" sz="16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w</a:t>
            </a:r>
            <a:r>
              <a:rPr lang="en-GB" sz="11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2</a:t>
            </a:r>
            <a:r>
              <a:rPr lang="en-GB" sz="16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 = 20kg</a:t>
            </a:r>
          </a:p>
          <a:p>
            <a:pPr lvl="0"/>
            <a:r>
              <a:rPr lang="en-GB" sz="16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v</a:t>
            </a:r>
            <a:r>
              <a:rPr lang="en-GB" sz="11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2</a:t>
            </a:r>
            <a:r>
              <a:rPr lang="en-GB" sz="16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 = $100</a:t>
            </a:r>
          </a:p>
          <a:p>
            <a:pPr lvl="0"/>
            <a:r>
              <a:rPr lang="en-GB" sz="16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v</a:t>
            </a:r>
            <a:r>
              <a:rPr lang="en-GB" sz="11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2</a:t>
            </a:r>
            <a:r>
              <a:rPr lang="en-GB" sz="16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/w</a:t>
            </a:r>
            <a:r>
              <a:rPr lang="en-GB" sz="11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2</a:t>
            </a:r>
            <a:r>
              <a:rPr lang="en-GB" sz="16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 = 5</a:t>
            </a:r>
            <a:endParaRPr lang="en-US" sz="1600" dirty="0">
              <a:solidFill>
                <a:srgbClr val="FF0000"/>
              </a:solidFill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92F3C7DC-DACA-4DAB-B4B0-F902B5CAD005}"/>
              </a:ext>
            </a:extLst>
          </p:cNvPr>
          <p:cNvSpPr/>
          <p:nvPr/>
        </p:nvSpPr>
        <p:spPr>
          <a:xfrm>
            <a:off x="2981179" y="4220999"/>
            <a:ext cx="97334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GB" sz="16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w</a:t>
            </a:r>
            <a:r>
              <a:rPr lang="en-GB" sz="11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3</a:t>
            </a:r>
            <a:r>
              <a:rPr lang="en-GB" sz="16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 = 30kg</a:t>
            </a:r>
          </a:p>
          <a:p>
            <a:pPr lvl="0"/>
            <a:r>
              <a:rPr lang="en-GB" sz="16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v</a:t>
            </a:r>
            <a:r>
              <a:rPr lang="en-GB" sz="11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3 </a:t>
            </a:r>
            <a:r>
              <a:rPr lang="en-GB" sz="16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= $120</a:t>
            </a:r>
          </a:p>
          <a:p>
            <a:pPr lvl="0"/>
            <a:r>
              <a:rPr lang="en-GB" sz="16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v</a:t>
            </a:r>
            <a:r>
              <a:rPr lang="en-GB" sz="11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3</a:t>
            </a:r>
            <a:r>
              <a:rPr lang="en-GB" sz="16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/w</a:t>
            </a:r>
            <a:r>
              <a:rPr lang="en-GB" sz="11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3</a:t>
            </a:r>
            <a:r>
              <a:rPr lang="en-GB" sz="16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 = 4</a:t>
            </a:r>
            <a:endParaRPr lang="en-US" sz="1600" dirty="0">
              <a:solidFill>
                <a:srgbClr val="FF0000"/>
              </a:solidFill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EE9E8AB-64F7-4E59-90DD-6E0E38EBCB58}"/>
              </a:ext>
            </a:extLst>
          </p:cNvPr>
          <p:cNvSpPr/>
          <p:nvPr/>
        </p:nvSpPr>
        <p:spPr>
          <a:xfrm>
            <a:off x="6077109" y="1322440"/>
            <a:ext cx="334872" cy="972000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905ACB3-67D8-45A0-ADE4-20CD02794568}"/>
              </a:ext>
            </a:extLst>
          </p:cNvPr>
          <p:cNvSpPr txBox="1"/>
          <p:nvPr/>
        </p:nvSpPr>
        <p:spPr>
          <a:xfrm>
            <a:off x="439080" y="1855478"/>
            <a:ext cx="2531341" cy="3182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Roboto Condensed" panose="02000000000000000000" pitchFamily="2" charset="0"/>
                <a:ea typeface="Roboto Condensed" panose="02000000000000000000" pitchFamily="2" charset="0"/>
              </a:rPr>
              <a:t>Take largest value first</a:t>
            </a:r>
            <a:endParaRPr lang="en-US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7309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9" grpId="0"/>
      <p:bldP spid="30" grpId="0"/>
      <p:bldP spid="33" grpId="0"/>
      <p:bldP spid="34" grpId="0"/>
      <p:bldP spid="37" grpId="0"/>
      <p:bldP spid="36" grpId="0" animBg="1"/>
      <p:bldP spid="2" grpId="0" animBg="1"/>
      <p:bldP spid="3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661476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0-1 KNAPSACK PROBLEM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2" name="Google Shape;192;p1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43</a:t>
            </a:fld>
            <a:endParaRPr/>
          </a:p>
        </p:txBody>
      </p:sp>
      <p:grpSp>
        <p:nvGrpSpPr>
          <p:cNvPr id="20" name="Google Shape;762;p37"/>
          <p:cNvGrpSpPr/>
          <p:nvPr/>
        </p:nvGrpSpPr>
        <p:grpSpPr>
          <a:xfrm>
            <a:off x="479403" y="608248"/>
            <a:ext cx="334872" cy="334853"/>
            <a:chOff x="576250" y="4319400"/>
            <a:chExt cx="442075" cy="442050"/>
          </a:xfrm>
        </p:grpSpPr>
        <p:sp>
          <p:nvSpPr>
            <p:cNvPr id="21" name="Google Shape;763;p37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764;p37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765;p37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766;p37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DA848220-C47F-41C0-ADFE-61C470A5884B}"/>
              </a:ext>
            </a:extLst>
          </p:cNvPr>
          <p:cNvSpPr/>
          <p:nvPr/>
        </p:nvSpPr>
        <p:spPr>
          <a:xfrm>
            <a:off x="402403" y="1401995"/>
            <a:ext cx="3656770" cy="2677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2000" u="sng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Pseudocode:</a:t>
            </a:r>
          </a:p>
          <a:p>
            <a:pPr lvl="0"/>
            <a:endParaRPr lang="en-US" sz="1800" u="sng" dirty="0">
              <a:solidFill>
                <a:srgbClr val="263248"/>
              </a:solidFill>
              <a:latin typeface="Roboto Condensed" panose="020B0604020202020204" charset="0"/>
              <a:ea typeface="Roboto Condensed" panose="020B0604020202020204" charset="0"/>
            </a:endParaRPr>
          </a:p>
          <a:p>
            <a:pPr lvl="0"/>
            <a:r>
              <a:rPr lang="en-US" sz="1300" dirty="0">
                <a:solidFill>
                  <a:srgbClr val="263248"/>
                </a:solidFill>
                <a:latin typeface="Consolas" panose="020B0609020204030204" pitchFamily="49" charset="0"/>
                <a:ea typeface="Roboto Condensed" panose="020B0604020202020204" charset="0"/>
              </a:rPr>
              <a:t>0-1 Knapsack (Array w, Array v, int M)</a:t>
            </a:r>
          </a:p>
          <a:p>
            <a:pPr lvl="0"/>
            <a:r>
              <a:rPr lang="en-US" sz="1300" dirty="0">
                <a:solidFill>
                  <a:srgbClr val="263248"/>
                </a:solidFill>
                <a:latin typeface="Consolas" panose="020B0609020204030204" pitchFamily="49" charset="0"/>
                <a:ea typeface="Roboto Condensed" panose="020B0604020202020204" charset="0"/>
              </a:rPr>
              <a:t>total &lt;- 0</a:t>
            </a:r>
          </a:p>
          <a:p>
            <a:pPr lvl="0"/>
            <a:r>
              <a:rPr lang="en-US" sz="1300" dirty="0">
                <a:solidFill>
                  <a:srgbClr val="263248"/>
                </a:solidFill>
                <a:latin typeface="Consolas" panose="020B0609020204030204" pitchFamily="49" charset="0"/>
                <a:ea typeface="Roboto Condensed" panose="020B0604020202020204" charset="0"/>
              </a:rPr>
              <a:t>Sort weight(value) in descending order</a:t>
            </a:r>
          </a:p>
          <a:p>
            <a:pPr lvl="0"/>
            <a:r>
              <a:rPr lang="en-US" sz="1300" dirty="0">
                <a:solidFill>
                  <a:srgbClr val="263248"/>
                </a:solidFill>
                <a:latin typeface="Consolas" panose="020B0609020204030204" pitchFamily="49" charset="0"/>
                <a:ea typeface="Roboto Condensed" panose="020B0604020202020204" charset="0"/>
              </a:rPr>
              <a:t>while </a:t>
            </a:r>
            <a:r>
              <a:rPr lang="en-US" sz="1300" dirty="0" err="1">
                <a:solidFill>
                  <a:srgbClr val="263248"/>
                </a:solidFill>
                <a:latin typeface="Consolas" panose="020B0609020204030204" pitchFamily="49" charset="0"/>
                <a:ea typeface="Roboto Condensed" panose="020B0604020202020204" charset="0"/>
              </a:rPr>
              <a:t>i</a:t>
            </a:r>
            <a:r>
              <a:rPr lang="en-US" sz="1300" dirty="0">
                <a:solidFill>
                  <a:srgbClr val="263248"/>
                </a:solidFill>
                <a:latin typeface="Consolas" panose="020B0609020204030204" pitchFamily="49" charset="0"/>
                <a:ea typeface="Roboto Condensed" panose="020B0604020202020204" charset="0"/>
              </a:rPr>
              <a:t> &lt; n do</a:t>
            </a:r>
          </a:p>
          <a:p>
            <a:pPr lvl="0"/>
            <a:r>
              <a:rPr lang="en-US" sz="1300" dirty="0">
                <a:solidFill>
                  <a:srgbClr val="263248"/>
                </a:solidFill>
                <a:latin typeface="Consolas" panose="020B0609020204030204" pitchFamily="49" charset="0"/>
                <a:ea typeface="Roboto Condensed" panose="020B0604020202020204" charset="0"/>
              </a:rPr>
              <a:t>         if w[</a:t>
            </a:r>
            <a:r>
              <a:rPr lang="en-US" sz="1300" dirty="0" err="1">
                <a:solidFill>
                  <a:srgbClr val="263248"/>
                </a:solidFill>
                <a:latin typeface="Consolas" panose="020B0609020204030204" pitchFamily="49" charset="0"/>
                <a:ea typeface="Roboto Condensed" panose="020B0604020202020204" charset="0"/>
              </a:rPr>
              <a:t>i</a:t>
            </a:r>
            <a:r>
              <a:rPr lang="en-US" sz="1300" dirty="0">
                <a:solidFill>
                  <a:srgbClr val="263248"/>
                </a:solidFill>
                <a:latin typeface="Consolas" panose="020B0609020204030204" pitchFamily="49" charset="0"/>
                <a:ea typeface="Roboto Condensed" panose="020B0604020202020204" charset="0"/>
              </a:rPr>
              <a:t>] &lt;= M then</a:t>
            </a:r>
          </a:p>
          <a:p>
            <a:pPr lvl="0"/>
            <a:r>
              <a:rPr lang="en-US" sz="1300" dirty="0">
                <a:solidFill>
                  <a:srgbClr val="263248"/>
                </a:solidFill>
                <a:latin typeface="Consolas" panose="020B0609020204030204" pitchFamily="49" charset="0"/>
                <a:ea typeface="Roboto Condensed" panose="020B0604020202020204" charset="0"/>
              </a:rPr>
              <a:t>	total += v[</a:t>
            </a:r>
            <a:r>
              <a:rPr lang="en-US" sz="1300" dirty="0" err="1">
                <a:solidFill>
                  <a:srgbClr val="263248"/>
                </a:solidFill>
                <a:latin typeface="Consolas" panose="020B0609020204030204" pitchFamily="49" charset="0"/>
                <a:ea typeface="Roboto Condensed" panose="020B0604020202020204" charset="0"/>
              </a:rPr>
              <a:t>i</a:t>
            </a:r>
            <a:r>
              <a:rPr lang="en-US" sz="1300" dirty="0">
                <a:solidFill>
                  <a:srgbClr val="263248"/>
                </a:solidFill>
                <a:latin typeface="Consolas" panose="020B0609020204030204" pitchFamily="49" charset="0"/>
                <a:ea typeface="Roboto Condensed" panose="020B0604020202020204" charset="0"/>
              </a:rPr>
              <a:t>];</a:t>
            </a:r>
          </a:p>
          <a:p>
            <a:pPr lvl="0"/>
            <a:r>
              <a:rPr lang="en-US" sz="1300" dirty="0">
                <a:solidFill>
                  <a:srgbClr val="263248"/>
                </a:solidFill>
                <a:latin typeface="Consolas" panose="020B0609020204030204" pitchFamily="49" charset="0"/>
                <a:ea typeface="Roboto Condensed" panose="020B0604020202020204" charset="0"/>
              </a:rPr>
              <a:t>	M -= w[</a:t>
            </a:r>
            <a:r>
              <a:rPr lang="en-US" sz="1300" dirty="0" err="1">
                <a:solidFill>
                  <a:srgbClr val="263248"/>
                </a:solidFill>
                <a:latin typeface="Consolas" panose="020B0609020204030204" pitchFamily="49" charset="0"/>
                <a:ea typeface="Roboto Condensed" panose="020B0604020202020204" charset="0"/>
              </a:rPr>
              <a:t>i</a:t>
            </a:r>
            <a:r>
              <a:rPr lang="en-US" sz="1300" dirty="0">
                <a:solidFill>
                  <a:srgbClr val="263248"/>
                </a:solidFill>
                <a:latin typeface="Consolas" panose="020B0609020204030204" pitchFamily="49" charset="0"/>
                <a:ea typeface="Roboto Condensed" panose="020B0604020202020204" charset="0"/>
              </a:rPr>
              <a:t>];</a:t>
            </a:r>
          </a:p>
          <a:p>
            <a:pPr lvl="0"/>
            <a:r>
              <a:rPr lang="en-US" sz="1300" dirty="0">
                <a:solidFill>
                  <a:srgbClr val="263248"/>
                </a:solidFill>
                <a:latin typeface="Consolas" panose="020B0609020204030204" pitchFamily="49" charset="0"/>
                <a:ea typeface="Roboto Condensed" panose="020B0604020202020204" charset="0"/>
              </a:rPr>
              <a:t>         end</a:t>
            </a:r>
          </a:p>
          <a:p>
            <a:pPr lvl="0"/>
            <a:r>
              <a:rPr lang="en-US" sz="1300" dirty="0">
                <a:solidFill>
                  <a:srgbClr val="263248"/>
                </a:solidFill>
                <a:latin typeface="Consolas" panose="020B0609020204030204" pitchFamily="49" charset="0"/>
                <a:ea typeface="Roboto Condensed" panose="020B0604020202020204" charset="0"/>
              </a:rPr>
              <a:t>         </a:t>
            </a:r>
            <a:r>
              <a:rPr lang="en-US" sz="1300" dirty="0" err="1">
                <a:solidFill>
                  <a:srgbClr val="263248"/>
                </a:solidFill>
                <a:latin typeface="Consolas" panose="020B0609020204030204" pitchFamily="49" charset="0"/>
                <a:ea typeface="Roboto Condensed" panose="020B0604020202020204" charset="0"/>
              </a:rPr>
              <a:t>i</a:t>
            </a:r>
            <a:r>
              <a:rPr lang="en-US" sz="1300" dirty="0">
                <a:solidFill>
                  <a:srgbClr val="263248"/>
                </a:solidFill>
                <a:latin typeface="Consolas" panose="020B0609020204030204" pitchFamily="49" charset="0"/>
                <a:ea typeface="Roboto Condensed" panose="020B0604020202020204" charset="0"/>
              </a:rPr>
              <a:t>++</a:t>
            </a:r>
          </a:p>
          <a:p>
            <a:pPr lvl="0"/>
            <a:r>
              <a:rPr lang="en-US" sz="1300" dirty="0">
                <a:solidFill>
                  <a:srgbClr val="263248"/>
                </a:solidFill>
                <a:latin typeface="Consolas" panose="020B0609020204030204" pitchFamily="49" charset="0"/>
                <a:ea typeface="Roboto Condensed" panose="020B0604020202020204" charset="0"/>
              </a:rPr>
              <a:t>end</a:t>
            </a:r>
            <a:r>
              <a:rPr lang="en-US" sz="13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	</a:t>
            </a:r>
            <a:r>
              <a:rPr lang="en-US" sz="10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	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60E9FCA-270B-41F8-B3F5-CEC14AC52354}"/>
              </a:ext>
            </a:extLst>
          </p:cNvPr>
          <p:cNvSpPr/>
          <p:nvPr/>
        </p:nvSpPr>
        <p:spPr>
          <a:xfrm>
            <a:off x="4926778" y="1391237"/>
            <a:ext cx="3079689" cy="15081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2000" u="sng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Time complexity:</a:t>
            </a:r>
          </a:p>
          <a:p>
            <a:pPr lvl="0"/>
            <a:endParaRPr lang="en-US" sz="1800" u="sng" dirty="0">
              <a:solidFill>
                <a:srgbClr val="263248"/>
              </a:solidFill>
              <a:latin typeface="Roboto Condensed" panose="020B0604020202020204" charset="0"/>
              <a:ea typeface="Roboto Condensed" panose="020B0604020202020204" charset="0"/>
            </a:endParaRPr>
          </a:p>
          <a:p>
            <a:pPr lvl="0"/>
            <a:r>
              <a:rPr lang="en-US" sz="18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Depend on sort algorithm</a:t>
            </a:r>
          </a:p>
          <a:p>
            <a:pPr lvl="0"/>
            <a:r>
              <a:rPr lang="en-US" sz="18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If using a simple sort algorithm </a:t>
            </a:r>
          </a:p>
          <a:p>
            <a:pPr marL="285750" lvl="0" indent="-285750">
              <a:buFont typeface="Symbol" panose="05050102010706020507" pitchFamily="18" charset="2"/>
              <a:buChar char="Þ"/>
            </a:pPr>
            <a:r>
              <a:rPr lang="en-US" sz="18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The complexity is </a:t>
            </a:r>
            <a:r>
              <a:rPr lang="en-US" sz="18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O(n)</a:t>
            </a:r>
          </a:p>
        </p:txBody>
      </p:sp>
    </p:spTree>
    <p:extLst>
      <p:ext uri="{BB962C8B-B14F-4D97-AF65-F5344CB8AC3E}">
        <p14:creationId xmlns:p14="http://schemas.microsoft.com/office/powerpoint/2010/main" val="229624937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661476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HOMEWORK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2" name="Google Shape;192;p1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44</a:t>
            </a:fld>
            <a:endParaRPr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A848220-C47F-41C0-ADFE-61C470A5884B}"/>
              </a:ext>
            </a:extLst>
          </p:cNvPr>
          <p:cNvSpPr/>
          <p:nvPr/>
        </p:nvSpPr>
        <p:spPr>
          <a:xfrm>
            <a:off x="97603" y="1177239"/>
            <a:ext cx="8455085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endParaRPr lang="en-US" sz="1000" dirty="0">
              <a:solidFill>
                <a:srgbClr val="263248"/>
              </a:solidFill>
              <a:latin typeface="Roboto Condensed" panose="020B0604020202020204" charset="0"/>
              <a:ea typeface="Roboto Condensed" panose="020B0604020202020204" charset="0"/>
            </a:endParaRPr>
          </a:p>
          <a:p>
            <a:pPr lvl="0"/>
            <a:r>
              <a:rPr lang="en-US" sz="1500" dirty="0" smtClean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There are </a:t>
            </a:r>
            <a:r>
              <a:rPr lang="en-US" sz="1500" i="1" dirty="0" smtClean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n</a:t>
            </a:r>
            <a:r>
              <a:rPr lang="en-US" sz="1500" dirty="0" smtClean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 children standing in a line. Each child is assigned a rating value given in the integer array </a:t>
            </a:r>
            <a:r>
              <a:rPr lang="en-US" sz="1500" i="1" dirty="0" smtClean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ratings .</a:t>
            </a:r>
          </a:p>
          <a:p>
            <a:pPr lvl="0"/>
            <a:r>
              <a:rPr lang="en-US" sz="1500" dirty="0" smtClean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You are giving candies to these children subjected to the following requirements:</a:t>
            </a:r>
          </a:p>
          <a:p>
            <a:pPr marL="285750" lvl="0" indent="-285750">
              <a:buFontTx/>
              <a:buChar char="-"/>
            </a:pPr>
            <a:r>
              <a:rPr lang="en-US" sz="1500" dirty="0" smtClean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Each child must have at least one candy.</a:t>
            </a:r>
          </a:p>
          <a:p>
            <a:pPr marL="285750" lvl="0" indent="-285750">
              <a:buFontTx/>
              <a:buChar char="-"/>
            </a:pPr>
            <a:r>
              <a:rPr lang="en-US" sz="1500" dirty="0" smtClean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Children with a higher rating get more candies than their neighbors.</a:t>
            </a:r>
          </a:p>
          <a:p>
            <a:pPr lvl="0"/>
            <a:r>
              <a:rPr lang="en-US" sz="1500" dirty="0" smtClean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Return the minimum number of candies you need to have to distribute the candies to the children.</a:t>
            </a:r>
          </a:p>
          <a:p>
            <a:pPr lvl="0"/>
            <a:endParaRPr lang="en-US" sz="1500" dirty="0">
              <a:solidFill>
                <a:srgbClr val="263248"/>
              </a:solidFill>
              <a:latin typeface="Roboto Condensed" panose="020B0604020202020204" charset="0"/>
              <a:ea typeface="Roboto Condensed" panose="020B0604020202020204" charset="0"/>
            </a:endParaRPr>
          </a:p>
          <a:p>
            <a:pPr lvl="0"/>
            <a:r>
              <a:rPr lang="en-US" sz="1500" dirty="0" smtClean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Example 1:</a:t>
            </a:r>
          </a:p>
          <a:p>
            <a:pPr lvl="0"/>
            <a:endParaRPr lang="en-US" sz="1500" dirty="0" smtClean="0">
              <a:solidFill>
                <a:srgbClr val="263248"/>
              </a:solidFill>
              <a:latin typeface="Roboto Condensed" panose="020B0604020202020204" charset="0"/>
              <a:ea typeface="Roboto Condensed" panose="020B0604020202020204" charset="0"/>
            </a:endParaRPr>
          </a:p>
          <a:p>
            <a:pPr lvl="0"/>
            <a:endParaRPr lang="en-US" sz="1500" dirty="0" smtClean="0">
              <a:solidFill>
                <a:srgbClr val="263248"/>
              </a:solidFill>
              <a:latin typeface="Roboto Condensed" panose="020B0604020202020204" charset="0"/>
              <a:ea typeface="Roboto Condensed" panose="020B0604020202020204" charset="0"/>
            </a:endParaRPr>
          </a:p>
          <a:p>
            <a:pPr lvl="0"/>
            <a:r>
              <a:rPr lang="en-US" sz="1500" dirty="0" smtClean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Example 2:</a:t>
            </a:r>
          </a:p>
          <a:p>
            <a:pPr lvl="0"/>
            <a:endParaRPr lang="en-US" sz="1500" dirty="0" smtClean="0">
              <a:solidFill>
                <a:srgbClr val="263248"/>
              </a:solidFill>
              <a:latin typeface="Roboto Condensed" panose="020B0604020202020204" charset="0"/>
              <a:ea typeface="Roboto Condensed" panose="020B0604020202020204" charset="0"/>
            </a:endParaRPr>
          </a:p>
          <a:p>
            <a:pPr lvl="0"/>
            <a:endParaRPr lang="en-US" sz="1500" dirty="0" smtClean="0">
              <a:solidFill>
                <a:srgbClr val="263248"/>
              </a:solidFill>
              <a:latin typeface="Roboto Condensed" panose="020B0604020202020204" charset="0"/>
              <a:ea typeface="Roboto Condensed" panose="020B0604020202020204" charset="0"/>
            </a:endParaRPr>
          </a:p>
          <a:p>
            <a:pPr lvl="0"/>
            <a:endParaRPr lang="en-US" sz="1500" dirty="0" smtClean="0">
              <a:solidFill>
                <a:srgbClr val="263248"/>
              </a:solidFill>
              <a:latin typeface="Roboto Condensed" panose="020B0604020202020204" charset="0"/>
              <a:ea typeface="Roboto Condensed" panose="020B0604020202020204" charset="0"/>
            </a:endParaRPr>
          </a:p>
          <a:p>
            <a:pPr lvl="0"/>
            <a:r>
              <a:rPr lang="en-US" sz="1500" dirty="0" smtClean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Constraints: </a:t>
            </a:r>
            <a:r>
              <a:rPr lang="en-US" sz="10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		</a:t>
            </a:r>
          </a:p>
        </p:txBody>
      </p:sp>
      <p:grpSp>
        <p:nvGrpSpPr>
          <p:cNvPr id="12" name="Google Shape;571;p37"/>
          <p:cNvGrpSpPr/>
          <p:nvPr/>
        </p:nvGrpSpPr>
        <p:grpSpPr>
          <a:xfrm>
            <a:off x="505253" y="587256"/>
            <a:ext cx="309022" cy="376837"/>
            <a:chOff x="596350" y="929175"/>
            <a:chExt cx="407950" cy="497475"/>
          </a:xfrm>
        </p:grpSpPr>
        <p:sp>
          <p:nvSpPr>
            <p:cNvPr id="13" name="Google Shape;572;p37"/>
            <p:cNvSpPr/>
            <p:nvPr/>
          </p:nvSpPr>
          <p:spPr>
            <a:xfrm>
              <a:off x="596350" y="953550"/>
              <a:ext cx="387250" cy="473100"/>
            </a:xfrm>
            <a:custGeom>
              <a:avLst/>
              <a:gdLst/>
              <a:ahLst/>
              <a:cxnLst/>
              <a:rect l="l" t="t" r="r" b="b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573;p37"/>
            <p:cNvSpPr/>
            <p:nvPr/>
          </p:nvSpPr>
          <p:spPr>
            <a:xfrm>
              <a:off x="626775" y="9291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574;p37"/>
            <p:cNvSpPr/>
            <p:nvPr/>
          </p:nvSpPr>
          <p:spPr>
            <a:xfrm>
              <a:off x="688900" y="12561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575;p37"/>
            <p:cNvSpPr/>
            <p:nvPr/>
          </p:nvSpPr>
          <p:spPr>
            <a:xfrm>
              <a:off x="688900" y="12013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576;p37"/>
            <p:cNvSpPr/>
            <p:nvPr/>
          </p:nvSpPr>
          <p:spPr>
            <a:xfrm>
              <a:off x="688900" y="11459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577;p37"/>
            <p:cNvSpPr/>
            <p:nvPr/>
          </p:nvSpPr>
          <p:spPr>
            <a:xfrm>
              <a:off x="688900" y="10905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578;p37"/>
            <p:cNvSpPr/>
            <p:nvPr/>
          </p:nvSpPr>
          <p:spPr>
            <a:xfrm>
              <a:off x="920250" y="929175"/>
              <a:ext cx="84050" cy="84050"/>
            </a:xfrm>
            <a:custGeom>
              <a:avLst/>
              <a:gdLst/>
              <a:ahLst/>
              <a:cxnLst/>
              <a:rect l="l" t="t" r="r" b="b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1" t="40322" b="10452"/>
          <a:stretch/>
        </p:blipFill>
        <p:spPr>
          <a:xfrm>
            <a:off x="1056035" y="2800760"/>
            <a:ext cx="7600150" cy="58521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035" y="3474561"/>
            <a:ext cx="7590178" cy="86113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0147" y="4362058"/>
            <a:ext cx="2240474" cy="701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8496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3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45</a:t>
            </a:fld>
            <a:endParaRPr/>
          </a:p>
        </p:txBody>
      </p:sp>
      <p:sp>
        <p:nvSpPr>
          <p:cNvPr id="503" name="Google Shape;503;p34"/>
          <p:cNvSpPr txBox="1">
            <a:spLocks noGrp="1"/>
          </p:cNvSpPr>
          <p:nvPr>
            <p:ph type="ctrTitle" idx="4294967295"/>
          </p:nvPr>
        </p:nvSpPr>
        <p:spPr>
          <a:xfrm>
            <a:off x="867819" y="2300100"/>
            <a:ext cx="7408361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 smtClean="0">
                <a:solidFill>
                  <a:schemeClr val="accent5"/>
                </a:solidFill>
              </a:rPr>
              <a:t>THANK YOU SO MUCH!</a:t>
            </a:r>
            <a:endParaRPr sz="6000" dirty="0">
              <a:solidFill>
                <a:schemeClr val="accent5"/>
              </a:solidFill>
            </a:endParaRPr>
          </a:p>
        </p:txBody>
      </p:sp>
      <p:sp>
        <p:nvSpPr>
          <p:cNvPr id="8" name="Google Shape;1441;p39"/>
          <p:cNvSpPr txBox="1"/>
          <p:nvPr/>
        </p:nvSpPr>
        <p:spPr>
          <a:xfrm>
            <a:off x="3851700" y="1004100"/>
            <a:ext cx="1440600" cy="12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600" dirty="0">
                <a:solidFill>
                  <a:srgbClr val="FF9800"/>
                </a:solidFill>
              </a:rPr>
              <a:t>😉</a:t>
            </a:r>
            <a:endParaRPr sz="9600" dirty="0">
              <a:solidFill>
                <a:srgbClr val="FF98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157836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2" name="Google Shape;192;p1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grpSp>
        <p:nvGrpSpPr>
          <p:cNvPr id="194" name="Google Shape;194;p12"/>
          <p:cNvGrpSpPr/>
          <p:nvPr/>
        </p:nvGrpSpPr>
        <p:grpSpPr>
          <a:xfrm>
            <a:off x="293683" y="574116"/>
            <a:ext cx="309041" cy="403123"/>
            <a:chOff x="590250" y="244200"/>
            <a:chExt cx="407975" cy="532175"/>
          </a:xfrm>
        </p:grpSpPr>
        <p:sp>
          <p:nvSpPr>
            <p:cNvPr id="195" name="Google Shape;195;p12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l" t="t" r="r" b="b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2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2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l" t="t" r="r" b="b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2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2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2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2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2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12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12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12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12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2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2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1718" y="2221685"/>
            <a:ext cx="1555933" cy="315619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21685"/>
            <a:ext cx="2558982" cy="2845113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1412936" y="1353393"/>
            <a:ext cx="2420997" cy="1195017"/>
            <a:chOff x="1412936" y="1353393"/>
            <a:chExt cx="2420997" cy="1195017"/>
          </a:xfrm>
        </p:grpSpPr>
        <p:sp>
          <p:nvSpPr>
            <p:cNvPr id="31" name="Oval Callout 30"/>
            <p:cNvSpPr/>
            <p:nvPr/>
          </p:nvSpPr>
          <p:spPr>
            <a:xfrm>
              <a:off x="1412936" y="1353393"/>
              <a:ext cx="2420997" cy="1195017"/>
            </a:xfrm>
            <a:prstGeom prst="wedgeEllipseCallou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1501973" y="1547448"/>
              <a:ext cx="2242922" cy="95923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spcAft>
                  <a:spcPts val="1000"/>
                </a:spcAft>
              </a:pPr>
              <a:r>
                <a:rPr lang="en-US" sz="2400" dirty="0">
                  <a:solidFill>
                    <a:srgbClr val="263248"/>
                  </a:solidFill>
                  <a:latin typeface="Roboto Condensed" panose="020B0604020202020204" charset="0"/>
                  <a:ea typeface="Roboto Condensed" panose="020B0604020202020204" charset="0"/>
                </a:rPr>
                <a:t>Can you give me </a:t>
              </a:r>
            </a:p>
            <a:p>
              <a:pPr lvl="0">
                <a:spcAft>
                  <a:spcPts val="1000"/>
                </a:spcAft>
              </a:pPr>
              <a:r>
                <a:rPr lang="en-US" sz="2400" dirty="0">
                  <a:solidFill>
                    <a:srgbClr val="263248"/>
                  </a:solidFill>
                  <a:latin typeface="Roboto Condensed" panose="020B0604020202020204" charset="0"/>
                  <a:ea typeface="Roboto Condensed" panose="020B0604020202020204" charset="0"/>
                </a:rPr>
                <a:t>           </a:t>
              </a:r>
              <a:r>
                <a:rPr lang="en-US" sz="2400" dirty="0">
                  <a:solidFill>
                    <a:srgbClr val="00B050"/>
                  </a:solidFill>
                  <a:latin typeface="Roboto Condensed" panose="020B0604020202020204" charset="0"/>
                  <a:ea typeface="Roboto Condensed" panose="020B0604020202020204" charset="0"/>
                </a:rPr>
                <a:t>55$ </a:t>
              </a:r>
              <a:r>
                <a:rPr lang="en-US" sz="2400" dirty="0">
                  <a:solidFill>
                    <a:srgbClr val="263248"/>
                  </a:solidFill>
                  <a:latin typeface="Roboto Condensed" panose="020B0604020202020204" charset="0"/>
                  <a:ea typeface="Roboto Condensed" panose="020B0604020202020204" charset="0"/>
                </a:rPr>
                <a:t>?</a:t>
              </a: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5126787" y="1158603"/>
            <a:ext cx="3978613" cy="1603880"/>
            <a:chOff x="5126787" y="1158603"/>
            <a:chExt cx="3978613" cy="1603880"/>
          </a:xfrm>
        </p:grpSpPr>
        <p:grpSp>
          <p:nvGrpSpPr>
            <p:cNvPr id="8" name="Group 7"/>
            <p:cNvGrpSpPr/>
            <p:nvPr/>
          </p:nvGrpSpPr>
          <p:grpSpPr>
            <a:xfrm>
              <a:off x="5126787" y="1158603"/>
              <a:ext cx="3978613" cy="1603880"/>
              <a:chOff x="5126787" y="1158603"/>
              <a:chExt cx="3978613" cy="1603880"/>
            </a:xfrm>
          </p:grpSpPr>
          <p:sp>
            <p:nvSpPr>
              <p:cNvPr id="5" name="Oval Callout 4"/>
              <p:cNvSpPr/>
              <p:nvPr/>
            </p:nvSpPr>
            <p:spPr>
              <a:xfrm>
                <a:off x="5126787" y="1158603"/>
                <a:ext cx="3978613" cy="1603880"/>
              </a:xfrm>
              <a:prstGeom prst="wedgeEllipseCallou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7" name="Picture 26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47419" y="1431291"/>
                <a:ext cx="737547" cy="795815"/>
              </a:xfrm>
              <a:prstGeom prst="rect">
                <a:avLst/>
              </a:prstGeom>
            </p:spPr>
          </p:pic>
          <p:sp>
            <p:nvSpPr>
              <p:cNvPr id="28" name="Rectangle 27"/>
              <p:cNvSpPr/>
              <p:nvPr/>
            </p:nvSpPr>
            <p:spPr>
              <a:xfrm>
                <a:off x="5526890" y="2099257"/>
                <a:ext cx="64152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spcAft>
                    <a:spcPts val="1000"/>
                  </a:spcAft>
                </a:pPr>
                <a:r>
                  <a:rPr lang="en-US" sz="2400" dirty="0" smtClean="0">
                    <a:solidFill>
                      <a:srgbClr val="FF0000"/>
                    </a:solidFill>
                    <a:latin typeface="Roboto Condensed" panose="020B0604020202020204" charset="0"/>
                    <a:ea typeface="Roboto Condensed" panose="020B0604020202020204" charset="0"/>
                  </a:rPr>
                  <a:t>25$</a:t>
                </a:r>
                <a:endParaRPr lang="en-US" sz="2400" dirty="0">
                  <a:solidFill>
                    <a:srgbClr val="FF0000"/>
                  </a:solidFill>
                  <a:latin typeface="Roboto Condensed" panose="020B0604020202020204" charset="0"/>
                  <a:ea typeface="Roboto Condensed" panose="020B0604020202020204" charset="0"/>
                </a:endParaRPr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6438709" y="2099257"/>
                <a:ext cx="64152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spcAft>
                    <a:spcPts val="1000"/>
                  </a:spcAft>
                </a:pPr>
                <a:r>
                  <a:rPr lang="en-US" sz="2400" dirty="0" smtClean="0">
                    <a:solidFill>
                      <a:srgbClr val="0070C0"/>
                    </a:solidFill>
                    <a:latin typeface="Roboto Condensed" panose="020B0604020202020204" charset="0"/>
                    <a:ea typeface="Roboto Condensed" panose="020B0604020202020204" charset="0"/>
                  </a:rPr>
                  <a:t>20$</a:t>
                </a:r>
                <a:endParaRPr lang="en-US" sz="2400" dirty="0">
                  <a:solidFill>
                    <a:srgbClr val="0070C0"/>
                  </a:solidFill>
                  <a:latin typeface="Roboto Condensed" panose="020B0604020202020204" charset="0"/>
                  <a:ea typeface="Roboto Condensed" panose="020B0604020202020204" charset="0"/>
                </a:endParaRPr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7350528" y="2102857"/>
                <a:ext cx="64152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spcAft>
                    <a:spcPts val="1000"/>
                  </a:spcAft>
                </a:pPr>
                <a:r>
                  <a:rPr lang="en-US" sz="2400" dirty="0" smtClean="0">
                    <a:solidFill>
                      <a:srgbClr val="263248"/>
                    </a:solidFill>
                    <a:latin typeface="Roboto Condensed" panose="020B0604020202020204" charset="0"/>
                    <a:ea typeface="Roboto Condensed" panose="020B0604020202020204" charset="0"/>
                  </a:rPr>
                  <a:t>10$</a:t>
                </a:r>
                <a:endParaRPr lang="en-US" sz="2400" dirty="0">
                  <a:solidFill>
                    <a:srgbClr val="263248"/>
                  </a:solidFill>
                  <a:latin typeface="Roboto Condensed" panose="020B0604020202020204" charset="0"/>
                  <a:ea typeface="Roboto Condensed" panose="020B0604020202020204" charset="0"/>
                </a:endParaRPr>
              </a:p>
            </p:txBody>
          </p:sp>
        </p:grpSp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45085" y="1431290"/>
              <a:ext cx="737547" cy="795815"/>
            </a:xfrm>
            <a:prstGeom prst="rect">
              <a:avLst/>
            </a:prstGeom>
          </p:spPr>
        </p:pic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35876" y="1422979"/>
              <a:ext cx="737547" cy="795815"/>
            </a:xfrm>
            <a:prstGeom prst="rect">
              <a:avLst/>
            </a:prstGeom>
          </p:spPr>
        </p:pic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28571" y="1425868"/>
              <a:ext cx="737547" cy="795815"/>
            </a:xfrm>
            <a:prstGeom prst="rect">
              <a:avLst/>
            </a:prstGeom>
          </p:spPr>
        </p:pic>
        <p:sp>
          <p:nvSpPr>
            <p:cNvPr id="36" name="Rectangle 35"/>
            <p:cNvSpPr/>
            <p:nvPr/>
          </p:nvSpPr>
          <p:spPr>
            <a:xfrm>
              <a:off x="8171574" y="2099256"/>
              <a:ext cx="489236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spcAft>
                  <a:spcPts val="1000"/>
                </a:spcAft>
              </a:pPr>
              <a:r>
                <a:rPr lang="en-US" sz="2400" dirty="0" smtClean="0">
                  <a:solidFill>
                    <a:schemeClr val="accent6"/>
                  </a:solidFill>
                  <a:latin typeface="Roboto Condensed" panose="020B0604020202020204" charset="0"/>
                  <a:ea typeface="Roboto Condensed" panose="020B0604020202020204" charset="0"/>
                </a:rPr>
                <a:t>5$</a:t>
              </a:r>
              <a:endParaRPr lang="en-US" sz="2400" dirty="0">
                <a:solidFill>
                  <a:schemeClr val="accent6"/>
                </a:solidFill>
                <a:latin typeface="Roboto Condensed" panose="020B0604020202020204" charset="0"/>
                <a:ea typeface="Roboto Condensed" panose="020B060402020202020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4900297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2" name="Google Shape;192;p1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grpSp>
        <p:nvGrpSpPr>
          <p:cNvPr id="194" name="Google Shape;194;p12"/>
          <p:cNvGrpSpPr/>
          <p:nvPr/>
        </p:nvGrpSpPr>
        <p:grpSpPr>
          <a:xfrm>
            <a:off x="293683" y="574116"/>
            <a:ext cx="309041" cy="403123"/>
            <a:chOff x="590250" y="244200"/>
            <a:chExt cx="407975" cy="532175"/>
          </a:xfrm>
        </p:grpSpPr>
        <p:sp>
          <p:nvSpPr>
            <p:cNvPr id="195" name="Google Shape;195;p12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l" t="t" r="r" b="b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2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2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l" t="t" r="r" b="b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2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2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2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2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2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12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12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12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12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2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2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529843" y="2520458"/>
            <a:ext cx="899098" cy="1230789"/>
            <a:chOff x="6270611" y="2442651"/>
            <a:chExt cx="899098" cy="1230789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70611" y="2442651"/>
              <a:ext cx="899098" cy="970128"/>
            </a:xfrm>
            <a:prstGeom prst="rect">
              <a:avLst/>
            </a:prstGeom>
          </p:spPr>
        </p:pic>
        <p:sp>
          <p:nvSpPr>
            <p:cNvPr id="20" name="Rectangle 19"/>
            <p:cNvSpPr/>
            <p:nvPr/>
          </p:nvSpPr>
          <p:spPr>
            <a:xfrm>
              <a:off x="6399399" y="3211775"/>
              <a:ext cx="64152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spcAft>
                  <a:spcPts val="1000"/>
                </a:spcAft>
              </a:pPr>
              <a:r>
                <a:rPr lang="en-US" sz="2400" dirty="0">
                  <a:solidFill>
                    <a:srgbClr val="00B050"/>
                  </a:solidFill>
                  <a:latin typeface="Roboto Condensed" panose="020B0604020202020204" charset="0"/>
                  <a:ea typeface="Roboto Condensed" panose="020B0604020202020204" charset="0"/>
                </a:rPr>
                <a:t>55$</a:t>
              </a:r>
            </a:p>
          </p:txBody>
        </p:sp>
      </p:grpSp>
      <p:sp>
        <p:nvSpPr>
          <p:cNvPr id="21" name="Flowchart: Alternate Process 20"/>
          <p:cNvSpPr/>
          <p:nvPr/>
        </p:nvSpPr>
        <p:spPr>
          <a:xfrm>
            <a:off x="2325469" y="2532303"/>
            <a:ext cx="3950341" cy="1149927"/>
          </a:xfrm>
          <a:prstGeom prst="flowChartAlternateProcess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>
            <a:off x="3804448" y="2538810"/>
            <a:ext cx="899333" cy="1136912"/>
            <a:chOff x="2656186" y="2463595"/>
            <a:chExt cx="899333" cy="1136912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56186" y="2463595"/>
              <a:ext cx="899333" cy="970382"/>
            </a:xfrm>
            <a:prstGeom prst="rect">
              <a:avLst/>
            </a:prstGeom>
          </p:spPr>
        </p:pic>
        <p:sp>
          <p:nvSpPr>
            <p:cNvPr id="27" name="Rectangle 26"/>
            <p:cNvSpPr/>
            <p:nvPr/>
          </p:nvSpPr>
          <p:spPr>
            <a:xfrm>
              <a:off x="2839943" y="3261953"/>
              <a:ext cx="548177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spcAft>
                  <a:spcPts val="1000"/>
                </a:spcAft>
              </a:pPr>
              <a:r>
                <a:rPr lang="en-US" sz="1600" dirty="0" smtClean="0">
                  <a:solidFill>
                    <a:srgbClr val="FF0000"/>
                  </a:solidFill>
                  <a:latin typeface="Roboto Condensed" panose="020B0604020202020204" charset="0"/>
                  <a:ea typeface="Roboto Condensed" panose="020B0604020202020204" charset="0"/>
                </a:rPr>
                <a:t>25$</a:t>
              </a:r>
              <a:endParaRPr lang="en-US" sz="16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2454257" y="2532303"/>
            <a:ext cx="899333" cy="1160603"/>
            <a:chOff x="1594285" y="2442651"/>
            <a:chExt cx="899333" cy="1160603"/>
          </a:xfrm>
        </p:grpSpPr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94285" y="2442651"/>
              <a:ext cx="899333" cy="970382"/>
            </a:xfrm>
            <a:prstGeom prst="rect">
              <a:avLst/>
            </a:prstGeom>
          </p:spPr>
        </p:pic>
        <p:sp>
          <p:nvSpPr>
            <p:cNvPr id="28" name="Rectangle 27"/>
            <p:cNvSpPr/>
            <p:nvPr/>
          </p:nvSpPr>
          <p:spPr>
            <a:xfrm>
              <a:off x="1790372" y="3264700"/>
              <a:ext cx="517886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spcAft>
                  <a:spcPts val="1000"/>
                </a:spcAft>
              </a:pPr>
              <a:r>
                <a:rPr lang="en-US" sz="1600" dirty="0" smtClean="0">
                  <a:solidFill>
                    <a:srgbClr val="FF0000"/>
                  </a:solidFill>
                  <a:latin typeface="Roboto Condensed" panose="020B0604020202020204" charset="0"/>
                  <a:ea typeface="Roboto Condensed" panose="020B0604020202020204" charset="0"/>
                </a:rPr>
                <a:t>25$</a:t>
              </a:r>
              <a:endParaRPr lang="en-US" sz="16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endParaRPr>
            </a:p>
          </p:txBody>
        </p:sp>
      </p:grpSp>
      <p:sp>
        <p:nvSpPr>
          <p:cNvPr id="29" name="Rectangle 28"/>
          <p:cNvSpPr/>
          <p:nvPr/>
        </p:nvSpPr>
        <p:spPr>
          <a:xfrm>
            <a:off x="1457264" y="2520458"/>
            <a:ext cx="553357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Aft>
                <a:spcPts val="1000"/>
              </a:spcAft>
            </a:pPr>
            <a:r>
              <a:rPr lang="en-US" sz="60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=</a:t>
            </a:r>
          </a:p>
        </p:txBody>
      </p:sp>
      <p:sp>
        <p:nvSpPr>
          <p:cNvPr id="33" name="Rectangle 32"/>
          <p:cNvSpPr/>
          <p:nvPr/>
        </p:nvSpPr>
        <p:spPr>
          <a:xfrm>
            <a:off x="3318850" y="2592927"/>
            <a:ext cx="566181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Aft>
                <a:spcPts val="1000"/>
              </a:spcAft>
            </a:pPr>
            <a:r>
              <a:rPr lang="en-US" sz="60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+</a:t>
            </a:r>
          </a:p>
        </p:txBody>
      </p:sp>
      <p:sp>
        <p:nvSpPr>
          <p:cNvPr id="35" name="Rectangle 34"/>
          <p:cNvSpPr/>
          <p:nvPr/>
        </p:nvSpPr>
        <p:spPr>
          <a:xfrm>
            <a:off x="4702818" y="2599434"/>
            <a:ext cx="566181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Aft>
                <a:spcPts val="1000"/>
              </a:spcAft>
            </a:pPr>
            <a:r>
              <a:rPr lang="en-US" sz="60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+</a:t>
            </a:r>
          </a:p>
        </p:txBody>
      </p:sp>
      <p:grpSp>
        <p:nvGrpSpPr>
          <p:cNvPr id="36" name="Group 35"/>
          <p:cNvGrpSpPr/>
          <p:nvPr/>
        </p:nvGrpSpPr>
        <p:grpSpPr>
          <a:xfrm>
            <a:off x="5241772" y="2561878"/>
            <a:ext cx="899333" cy="1131028"/>
            <a:chOff x="3686766" y="2472226"/>
            <a:chExt cx="899333" cy="1131028"/>
          </a:xfrm>
        </p:grpSpPr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86766" y="2472226"/>
              <a:ext cx="899333" cy="970382"/>
            </a:xfrm>
            <a:prstGeom prst="rect">
              <a:avLst/>
            </a:prstGeom>
          </p:spPr>
        </p:pic>
        <p:sp>
          <p:nvSpPr>
            <p:cNvPr id="38" name="Rectangle 37"/>
            <p:cNvSpPr/>
            <p:nvPr/>
          </p:nvSpPr>
          <p:spPr>
            <a:xfrm>
              <a:off x="3928351" y="3264700"/>
              <a:ext cx="496993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spcAft>
                  <a:spcPts val="1000"/>
                </a:spcAft>
              </a:pPr>
              <a:r>
                <a:rPr lang="en-US" sz="1600" dirty="0">
                  <a:solidFill>
                    <a:schemeClr val="accent6"/>
                  </a:solidFill>
                  <a:latin typeface="Roboto Condensed" panose="020B0604020202020204" charset="0"/>
                  <a:ea typeface="Roboto Condensed" panose="020B0604020202020204" charset="0"/>
                </a:rPr>
                <a:t>5$</a:t>
              </a:r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267540" y="1356445"/>
            <a:ext cx="3449437" cy="1142907"/>
            <a:chOff x="5126787" y="1158603"/>
            <a:chExt cx="3978613" cy="1603880"/>
          </a:xfrm>
        </p:grpSpPr>
        <p:grpSp>
          <p:nvGrpSpPr>
            <p:cNvPr id="48" name="Group 47"/>
            <p:cNvGrpSpPr/>
            <p:nvPr/>
          </p:nvGrpSpPr>
          <p:grpSpPr>
            <a:xfrm>
              <a:off x="5126787" y="1158603"/>
              <a:ext cx="3978613" cy="1603880"/>
              <a:chOff x="5126787" y="1158603"/>
              <a:chExt cx="3978613" cy="1603880"/>
            </a:xfrm>
          </p:grpSpPr>
          <p:sp>
            <p:nvSpPr>
              <p:cNvPr id="53" name="Oval Callout 52"/>
              <p:cNvSpPr/>
              <p:nvPr/>
            </p:nvSpPr>
            <p:spPr>
              <a:xfrm>
                <a:off x="5126787" y="1158603"/>
                <a:ext cx="3978613" cy="1603880"/>
              </a:xfrm>
              <a:prstGeom prst="wedgeEllipseCallou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54" name="Picture 53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47419" y="1431291"/>
                <a:ext cx="737547" cy="795815"/>
              </a:xfrm>
              <a:prstGeom prst="rect">
                <a:avLst/>
              </a:prstGeom>
            </p:spPr>
          </p:pic>
          <p:sp>
            <p:nvSpPr>
              <p:cNvPr id="55" name="Rectangle 54"/>
              <p:cNvSpPr/>
              <p:nvPr/>
            </p:nvSpPr>
            <p:spPr>
              <a:xfrm>
                <a:off x="5526890" y="2099257"/>
                <a:ext cx="606816" cy="55611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spcAft>
                    <a:spcPts val="1000"/>
                  </a:spcAft>
                </a:pPr>
                <a:r>
                  <a:rPr lang="en-US" sz="1800" dirty="0" smtClean="0">
                    <a:solidFill>
                      <a:srgbClr val="FF0000"/>
                    </a:solidFill>
                    <a:latin typeface="Roboto Condensed" panose="020B0604020202020204" charset="0"/>
                    <a:ea typeface="Roboto Condensed" panose="020B0604020202020204" charset="0"/>
                  </a:rPr>
                  <a:t>25$</a:t>
                </a:r>
                <a:endParaRPr lang="en-US" sz="1800" dirty="0">
                  <a:solidFill>
                    <a:srgbClr val="FF0000"/>
                  </a:solidFill>
                  <a:latin typeface="Roboto Condensed" panose="020B0604020202020204" charset="0"/>
                  <a:ea typeface="Roboto Condensed" panose="020B0604020202020204" charset="0"/>
                </a:endParaRPr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6438709" y="2099257"/>
                <a:ext cx="606816" cy="55611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spcAft>
                    <a:spcPts val="1000"/>
                  </a:spcAft>
                </a:pPr>
                <a:r>
                  <a:rPr lang="en-US" sz="1800" dirty="0" smtClean="0">
                    <a:solidFill>
                      <a:srgbClr val="0070C0"/>
                    </a:solidFill>
                    <a:latin typeface="Roboto Condensed" panose="020B0604020202020204" charset="0"/>
                    <a:ea typeface="Roboto Condensed" panose="020B0604020202020204" charset="0"/>
                  </a:rPr>
                  <a:t>20$</a:t>
                </a:r>
                <a:endParaRPr lang="en-US" sz="1800" dirty="0">
                  <a:solidFill>
                    <a:srgbClr val="0070C0"/>
                  </a:solidFill>
                  <a:latin typeface="Roboto Condensed" panose="020B0604020202020204" charset="0"/>
                  <a:ea typeface="Roboto Condensed" panose="020B0604020202020204" charset="0"/>
                </a:endParaRPr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7350528" y="2102858"/>
                <a:ext cx="606816" cy="55611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spcAft>
                    <a:spcPts val="1000"/>
                  </a:spcAft>
                </a:pPr>
                <a:r>
                  <a:rPr lang="en-US" sz="1800" dirty="0" smtClean="0">
                    <a:solidFill>
                      <a:srgbClr val="263248"/>
                    </a:solidFill>
                    <a:latin typeface="Roboto Condensed" panose="020B0604020202020204" charset="0"/>
                    <a:ea typeface="Roboto Condensed" panose="020B0604020202020204" charset="0"/>
                  </a:rPr>
                  <a:t>10$</a:t>
                </a:r>
                <a:endParaRPr lang="en-US" sz="1800" dirty="0">
                  <a:solidFill>
                    <a:srgbClr val="263248"/>
                  </a:solidFill>
                  <a:latin typeface="Roboto Condensed" panose="020B0604020202020204" charset="0"/>
                  <a:ea typeface="Roboto Condensed" panose="020B0604020202020204" charset="0"/>
                </a:endParaRPr>
              </a:p>
            </p:txBody>
          </p:sp>
        </p:grpSp>
        <p:pic>
          <p:nvPicPr>
            <p:cNvPr id="49" name="Picture 4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45085" y="1431290"/>
              <a:ext cx="737547" cy="795815"/>
            </a:xfrm>
            <a:prstGeom prst="rect">
              <a:avLst/>
            </a:prstGeom>
          </p:spPr>
        </p:pic>
        <p:pic>
          <p:nvPicPr>
            <p:cNvPr id="50" name="Picture 4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35876" y="1422979"/>
              <a:ext cx="737547" cy="795815"/>
            </a:xfrm>
            <a:prstGeom prst="rect">
              <a:avLst/>
            </a:prstGeom>
          </p:spPr>
        </p:pic>
        <p:pic>
          <p:nvPicPr>
            <p:cNvPr id="51" name="Picture 5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28571" y="1425868"/>
              <a:ext cx="737547" cy="795815"/>
            </a:xfrm>
            <a:prstGeom prst="rect">
              <a:avLst/>
            </a:prstGeom>
          </p:spPr>
        </p:pic>
        <p:sp>
          <p:nvSpPr>
            <p:cNvPr id="52" name="Rectangle 51"/>
            <p:cNvSpPr/>
            <p:nvPr/>
          </p:nvSpPr>
          <p:spPr>
            <a:xfrm>
              <a:off x="8171574" y="2099256"/>
              <a:ext cx="475541" cy="5561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spcAft>
                  <a:spcPts val="1000"/>
                </a:spcAft>
              </a:pPr>
              <a:r>
                <a:rPr lang="en-US" sz="1800" dirty="0" smtClean="0">
                  <a:solidFill>
                    <a:schemeClr val="accent6"/>
                  </a:solidFill>
                  <a:latin typeface="Roboto Condensed" panose="020B0604020202020204" charset="0"/>
                  <a:ea typeface="Roboto Condensed" panose="020B0604020202020204" charset="0"/>
                </a:rPr>
                <a:t>5$</a:t>
              </a:r>
              <a:endParaRPr lang="en-US" sz="1800" dirty="0">
                <a:solidFill>
                  <a:schemeClr val="accent6"/>
                </a:solidFill>
                <a:latin typeface="Roboto Condensed" panose="020B0604020202020204" charset="0"/>
                <a:ea typeface="Roboto Condensed" panose="020B060402020202020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2715108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9" grpId="0"/>
      <p:bldP spid="33" grpId="0"/>
      <p:bldP spid="3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2402" y="1597618"/>
            <a:ext cx="2872998" cy="2872998"/>
          </a:xfrm>
          <a:prstGeom prst="rect">
            <a:avLst/>
          </a:prstGeom>
        </p:spPr>
      </p:pic>
      <p:sp>
        <p:nvSpPr>
          <p:cNvPr id="189" name="Google Shape;189;p1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2" name="Google Shape;192;p1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grpSp>
        <p:nvGrpSpPr>
          <p:cNvPr id="194" name="Google Shape;194;p12"/>
          <p:cNvGrpSpPr/>
          <p:nvPr/>
        </p:nvGrpSpPr>
        <p:grpSpPr>
          <a:xfrm>
            <a:off x="293683" y="574116"/>
            <a:ext cx="309041" cy="403123"/>
            <a:chOff x="590250" y="244200"/>
            <a:chExt cx="407975" cy="532175"/>
          </a:xfrm>
        </p:grpSpPr>
        <p:sp>
          <p:nvSpPr>
            <p:cNvPr id="195" name="Google Shape;195;p12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l" t="t" r="r" b="b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2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2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l" t="t" r="r" b="b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2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2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2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2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2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12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12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12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12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2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2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Rectangle 2"/>
          <p:cNvSpPr/>
          <p:nvPr/>
        </p:nvSpPr>
        <p:spPr>
          <a:xfrm>
            <a:off x="421454" y="2326231"/>
            <a:ext cx="6484468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What is Greedy Algorithm</a:t>
            </a:r>
          </a:p>
        </p:txBody>
      </p:sp>
    </p:spTree>
    <p:extLst>
      <p:ext uri="{BB962C8B-B14F-4D97-AF65-F5344CB8AC3E}">
        <p14:creationId xmlns:p14="http://schemas.microsoft.com/office/powerpoint/2010/main" val="96525165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-219"/>
            <a:ext cx="9144000" cy="514371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3" name="AutoShape 3"/>
          <p:cNvSpPr>
            <a:spLocks noChangeAspect="1" noChangeArrowheads="1" noTextEdit="1"/>
          </p:cNvSpPr>
          <p:nvPr/>
        </p:nvSpPr>
        <p:spPr bwMode="auto">
          <a:xfrm>
            <a:off x="992982" y="1085850"/>
            <a:ext cx="2264569" cy="3719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GB" sz="105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" name="Freeform 3"/>
          <p:cNvSpPr>
            <a:spLocks/>
          </p:cNvSpPr>
          <p:nvPr/>
        </p:nvSpPr>
        <p:spPr bwMode="auto">
          <a:xfrm>
            <a:off x="1140619" y="1301354"/>
            <a:ext cx="1971675" cy="3286125"/>
          </a:xfrm>
          <a:custGeom>
            <a:avLst/>
            <a:gdLst>
              <a:gd name="T0" fmla="*/ 1131 w 1131"/>
              <a:gd name="T1" fmla="*/ 0 h 1887"/>
              <a:gd name="T2" fmla="*/ 0 w 1131"/>
              <a:gd name="T3" fmla="*/ 0 h 1887"/>
              <a:gd name="T4" fmla="*/ 0 w 1131"/>
              <a:gd name="T5" fmla="*/ 194 h 1887"/>
              <a:gd name="T6" fmla="*/ 460 w 1131"/>
              <a:gd name="T7" fmla="*/ 934 h 1887"/>
              <a:gd name="T8" fmla="*/ 460 w 1131"/>
              <a:gd name="T9" fmla="*/ 954 h 1887"/>
              <a:gd name="T10" fmla="*/ 0 w 1131"/>
              <a:gd name="T11" fmla="*/ 1694 h 1887"/>
              <a:gd name="T12" fmla="*/ 0 w 1131"/>
              <a:gd name="T13" fmla="*/ 1887 h 1887"/>
              <a:gd name="T14" fmla="*/ 1131 w 1131"/>
              <a:gd name="T15" fmla="*/ 1887 h 1887"/>
              <a:gd name="T16" fmla="*/ 1131 w 1131"/>
              <a:gd name="T17" fmla="*/ 1694 h 1887"/>
              <a:gd name="T18" fmla="*/ 671 w 1131"/>
              <a:gd name="T19" fmla="*/ 954 h 1887"/>
              <a:gd name="T20" fmla="*/ 671 w 1131"/>
              <a:gd name="T21" fmla="*/ 934 h 1887"/>
              <a:gd name="T22" fmla="*/ 1131 w 1131"/>
              <a:gd name="T23" fmla="*/ 194 h 1887"/>
              <a:gd name="T24" fmla="*/ 1131 w 1131"/>
              <a:gd name="T25" fmla="*/ 0 h 18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131" h="1887">
                <a:moveTo>
                  <a:pt x="11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194"/>
                  <a:pt x="0" y="194"/>
                  <a:pt x="0" y="194"/>
                </a:cubicBezTo>
                <a:cubicBezTo>
                  <a:pt x="0" y="675"/>
                  <a:pt x="297" y="865"/>
                  <a:pt x="460" y="934"/>
                </a:cubicBezTo>
                <a:cubicBezTo>
                  <a:pt x="469" y="937"/>
                  <a:pt x="469" y="950"/>
                  <a:pt x="460" y="954"/>
                </a:cubicBezTo>
                <a:cubicBezTo>
                  <a:pt x="297" y="1022"/>
                  <a:pt x="0" y="1212"/>
                  <a:pt x="0" y="1694"/>
                </a:cubicBezTo>
                <a:cubicBezTo>
                  <a:pt x="0" y="1887"/>
                  <a:pt x="0" y="1887"/>
                  <a:pt x="0" y="1887"/>
                </a:cubicBezTo>
                <a:cubicBezTo>
                  <a:pt x="1131" y="1887"/>
                  <a:pt x="1131" y="1887"/>
                  <a:pt x="1131" y="1887"/>
                </a:cubicBezTo>
                <a:cubicBezTo>
                  <a:pt x="1131" y="1694"/>
                  <a:pt x="1131" y="1694"/>
                  <a:pt x="1131" y="1694"/>
                </a:cubicBezTo>
                <a:cubicBezTo>
                  <a:pt x="1131" y="1212"/>
                  <a:pt x="834" y="1022"/>
                  <a:pt x="671" y="954"/>
                </a:cubicBezTo>
                <a:cubicBezTo>
                  <a:pt x="661" y="950"/>
                  <a:pt x="661" y="937"/>
                  <a:pt x="671" y="934"/>
                </a:cubicBezTo>
                <a:cubicBezTo>
                  <a:pt x="834" y="865"/>
                  <a:pt x="1131" y="675"/>
                  <a:pt x="1131" y="194"/>
                </a:cubicBezTo>
                <a:cubicBezTo>
                  <a:pt x="1131" y="0"/>
                  <a:pt x="1131" y="0"/>
                  <a:pt x="1131" y="0"/>
                </a:cubicBezTo>
              </a:path>
            </a:pathLst>
          </a:custGeom>
          <a:solidFill>
            <a:srgbClr val="F5F5F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GB" sz="105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" name="Freeform 4"/>
          <p:cNvSpPr>
            <a:spLocks/>
          </p:cNvSpPr>
          <p:nvPr/>
        </p:nvSpPr>
        <p:spPr bwMode="auto">
          <a:xfrm>
            <a:off x="994173" y="1087041"/>
            <a:ext cx="2264569" cy="214313"/>
          </a:xfrm>
          <a:custGeom>
            <a:avLst/>
            <a:gdLst>
              <a:gd name="T0" fmla="*/ 1262 w 1299"/>
              <a:gd name="T1" fmla="*/ 0 h 123"/>
              <a:gd name="T2" fmla="*/ 36 w 1299"/>
              <a:gd name="T3" fmla="*/ 0 h 123"/>
              <a:gd name="T4" fmla="*/ 0 w 1299"/>
              <a:gd name="T5" fmla="*/ 36 h 123"/>
              <a:gd name="T6" fmla="*/ 0 w 1299"/>
              <a:gd name="T7" fmla="*/ 86 h 123"/>
              <a:gd name="T8" fmla="*/ 36 w 1299"/>
              <a:gd name="T9" fmla="*/ 123 h 123"/>
              <a:gd name="T10" fmla="*/ 1262 w 1299"/>
              <a:gd name="T11" fmla="*/ 123 h 123"/>
              <a:gd name="T12" fmla="*/ 1299 w 1299"/>
              <a:gd name="T13" fmla="*/ 86 h 123"/>
              <a:gd name="T14" fmla="*/ 1299 w 1299"/>
              <a:gd name="T15" fmla="*/ 36 h 123"/>
              <a:gd name="T16" fmla="*/ 1262 w 1299"/>
              <a:gd name="T17" fmla="*/ 0 h 1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299" h="123">
                <a:moveTo>
                  <a:pt x="1262" y="0"/>
                </a:moveTo>
                <a:cubicBezTo>
                  <a:pt x="36" y="0"/>
                  <a:pt x="36" y="0"/>
                  <a:pt x="36" y="0"/>
                </a:cubicBezTo>
                <a:cubicBezTo>
                  <a:pt x="16" y="0"/>
                  <a:pt x="0" y="16"/>
                  <a:pt x="0" y="36"/>
                </a:cubicBezTo>
                <a:cubicBezTo>
                  <a:pt x="0" y="86"/>
                  <a:pt x="0" y="86"/>
                  <a:pt x="0" y="86"/>
                </a:cubicBezTo>
                <a:cubicBezTo>
                  <a:pt x="0" y="107"/>
                  <a:pt x="16" y="123"/>
                  <a:pt x="36" y="123"/>
                </a:cubicBezTo>
                <a:cubicBezTo>
                  <a:pt x="1262" y="123"/>
                  <a:pt x="1262" y="123"/>
                  <a:pt x="1262" y="123"/>
                </a:cubicBezTo>
                <a:cubicBezTo>
                  <a:pt x="1283" y="123"/>
                  <a:pt x="1299" y="107"/>
                  <a:pt x="1299" y="86"/>
                </a:cubicBezTo>
                <a:cubicBezTo>
                  <a:pt x="1299" y="36"/>
                  <a:pt x="1299" y="36"/>
                  <a:pt x="1299" y="36"/>
                </a:cubicBezTo>
                <a:cubicBezTo>
                  <a:pt x="1299" y="16"/>
                  <a:pt x="1283" y="0"/>
                  <a:pt x="1262" y="0"/>
                </a:cubicBezTo>
                <a:close/>
              </a:path>
            </a:pathLst>
          </a:custGeom>
          <a:solidFill>
            <a:srgbClr val="8C623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GB" sz="21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</p:txBody>
      </p:sp>
      <p:sp>
        <p:nvSpPr>
          <p:cNvPr id="6" name="Freeform 5"/>
          <p:cNvSpPr>
            <a:spLocks/>
          </p:cNvSpPr>
          <p:nvPr/>
        </p:nvSpPr>
        <p:spPr bwMode="auto">
          <a:xfrm>
            <a:off x="994173" y="4587479"/>
            <a:ext cx="2264569" cy="216694"/>
          </a:xfrm>
          <a:custGeom>
            <a:avLst/>
            <a:gdLst>
              <a:gd name="T0" fmla="*/ 1262 w 1299"/>
              <a:gd name="T1" fmla="*/ 0 h 124"/>
              <a:gd name="T2" fmla="*/ 36 w 1299"/>
              <a:gd name="T3" fmla="*/ 0 h 124"/>
              <a:gd name="T4" fmla="*/ 0 w 1299"/>
              <a:gd name="T5" fmla="*/ 37 h 124"/>
              <a:gd name="T6" fmla="*/ 0 w 1299"/>
              <a:gd name="T7" fmla="*/ 87 h 124"/>
              <a:gd name="T8" fmla="*/ 36 w 1299"/>
              <a:gd name="T9" fmla="*/ 124 h 124"/>
              <a:gd name="T10" fmla="*/ 1262 w 1299"/>
              <a:gd name="T11" fmla="*/ 124 h 124"/>
              <a:gd name="T12" fmla="*/ 1299 w 1299"/>
              <a:gd name="T13" fmla="*/ 87 h 124"/>
              <a:gd name="T14" fmla="*/ 1299 w 1299"/>
              <a:gd name="T15" fmla="*/ 37 h 124"/>
              <a:gd name="T16" fmla="*/ 1262 w 1299"/>
              <a:gd name="T17" fmla="*/ 0 h 1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299" h="124">
                <a:moveTo>
                  <a:pt x="1262" y="0"/>
                </a:moveTo>
                <a:cubicBezTo>
                  <a:pt x="36" y="0"/>
                  <a:pt x="36" y="0"/>
                  <a:pt x="36" y="0"/>
                </a:cubicBezTo>
                <a:cubicBezTo>
                  <a:pt x="16" y="0"/>
                  <a:pt x="0" y="17"/>
                  <a:pt x="0" y="37"/>
                </a:cubicBezTo>
                <a:cubicBezTo>
                  <a:pt x="0" y="87"/>
                  <a:pt x="0" y="87"/>
                  <a:pt x="0" y="87"/>
                </a:cubicBezTo>
                <a:cubicBezTo>
                  <a:pt x="0" y="107"/>
                  <a:pt x="16" y="124"/>
                  <a:pt x="36" y="124"/>
                </a:cubicBezTo>
                <a:cubicBezTo>
                  <a:pt x="1262" y="124"/>
                  <a:pt x="1262" y="124"/>
                  <a:pt x="1262" y="124"/>
                </a:cubicBezTo>
                <a:cubicBezTo>
                  <a:pt x="1283" y="124"/>
                  <a:pt x="1299" y="107"/>
                  <a:pt x="1299" y="87"/>
                </a:cubicBezTo>
                <a:cubicBezTo>
                  <a:pt x="1299" y="37"/>
                  <a:pt x="1299" y="37"/>
                  <a:pt x="1299" y="37"/>
                </a:cubicBezTo>
                <a:cubicBezTo>
                  <a:pt x="1299" y="17"/>
                  <a:pt x="1283" y="0"/>
                  <a:pt x="1262" y="0"/>
                </a:cubicBezTo>
                <a:close/>
              </a:path>
            </a:pathLst>
          </a:custGeom>
          <a:solidFill>
            <a:srgbClr val="8C623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GB" sz="105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7" name="Freeform 6"/>
          <p:cNvSpPr>
            <a:spLocks/>
          </p:cNvSpPr>
          <p:nvPr/>
        </p:nvSpPr>
        <p:spPr bwMode="auto">
          <a:xfrm>
            <a:off x="994173" y="4674394"/>
            <a:ext cx="2264569" cy="129779"/>
          </a:xfrm>
          <a:custGeom>
            <a:avLst/>
            <a:gdLst>
              <a:gd name="T0" fmla="*/ 1262 w 1299"/>
              <a:gd name="T1" fmla="*/ 36 h 74"/>
              <a:gd name="T2" fmla="*/ 36 w 1299"/>
              <a:gd name="T3" fmla="*/ 36 h 74"/>
              <a:gd name="T4" fmla="*/ 0 w 1299"/>
              <a:gd name="T5" fmla="*/ 0 h 74"/>
              <a:gd name="T6" fmla="*/ 0 w 1299"/>
              <a:gd name="T7" fmla="*/ 37 h 74"/>
              <a:gd name="T8" fmla="*/ 36 w 1299"/>
              <a:gd name="T9" fmla="*/ 74 h 74"/>
              <a:gd name="T10" fmla="*/ 1262 w 1299"/>
              <a:gd name="T11" fmla="*/ 74 h 74"/>
              <a:gd name="T12" fmla="*/ 1299 w 1299"/>
              <a:gd name="T13" fmla="*/ 37 h 74"/>
              <a:gd name="T14" fmla="*/ 1299 w 1299"/>
              <a:gd name="T15" fmla="*/ 0 h 74"/>
              <a:gd name="T16" fmla="*/ 1262 w 1299"/>
              <a:gd name="T17" fmla="*/ 36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299" h="74">
                <a:moveTo>
                  <a:pt x="1262" y="36"/>
                </a:moveTo>
                <a:cubicBezTo>
                  <a:pt x="36" y="36"/>
                  <a:pt x="36" y="36"/>
                  <a:pt x="36" y="36"/>
                </a:cubicBezTo>
                <a:cubicBezTo>
                  <a:pt x="16" y="36"/>
                  <a:pt x="0" y="20"/>
                  <a:pt x="0" y="0"/>
                </a:cubicBezTo>
                <a:cubicBezTo>
                  <a:pt x="0" y="37"/>
                  <a:pt x="0" y="37"/>
                  <a:pt x="0" y="37"/>
                </a:cubicBezTo>
                <a:cubicBezTo>
                  <a:pt x="0" y="57"/>
                  <a:pt x="16" y="74"/>
                  <a:pt x="36" y="74"/>
                </a:cubicBezTo>
                <a:cubicBezTo>
                  <a:pt x="1262" y="74"/>
                  <a:pt x="1262" y="74"/>
                  <a:pt x="1262" y="74"/>
                </a:cubicBezTo>
                <a:cubicBezTo>
                  <a:pt x="1283" y="74"/>
                  <a:pt x="1299" y="57"/>
                  <a:pt x="1299" y="37"/>
                </a:cubicBezTo>
                <a:cubicBezTo>
                  <a:pt x="1299" y="0"/>
                  <a:pt x="1299" y="0"/>
                  <a:pt x="1299" y="0"/>
                </a:cubicBezTo>
                <a:cubicBezTo>
                  <a:pt x="1299" y="20"/>
                  <a:pt x="1283" y="36"/>
                  <a:pt x="1262" y="36"/>
                </a:cubicBezTo>
                <a:close/>
              </a:path>
            </a:pathLst>
          </a:custGeom>
          <a:solidFill>
            <a:srgbClr val="855C3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GB" sz="105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" name="top sand"/>
          <p:cNvSpPr>
            <a:spLocks/>
          </p:cNvSpPr>
          <p:nvPr/>
        </p:nvSpPr>
        <p:spPr bwMode="auto">
          <a:xfrm>
            <a:off x="1228725" y="1787129"/>
            <a:ext cx="1796654" cy="1121569"/>
          </a:xfrm>
          <a:custGeom>
            <a:avLst/>
            <a:gdLst>
              <a:gd name="T0" fmla="*/ 22 w 1031"/>
              <a:gd name="T1" fmla="*/ 4 h 644"/>
              <a:gd name="T2" fmla="*/ 1 w 1031"/>
              <a:gd name="T3" fmla="*/ 21 h 644"/>
              <a:gd name="T4" fmla="*/ 78 w 1031"/>
              <a:gd name="T5" fmla="*/ 295 h 644"/>
              <a:gd name="T6" fmla="*/ 259 w 1031"/>
              <a:gd name="T7" fmla="*/ 515 h 644"/>
              <a:gd name="T8" fmla="*/ 516 w 1031"/>
              <a:gd name="T9" fmla="*/ 644 h 644"/>
              <a:gd name="T10" fmla="*/ 769 w 1031"/>
              <a:gd name="T11" fmla="*/ 518 h 644"/>
              <a:gd name="T12" fmla="*/ 952 w 1031"/>
              <a:gd name="T13" fmla="*/ 297 h 644"/>
              <a:gd name="T14" fmla="*/ 1030 w 1031"/>
              <a:gd name="T15" fmla="*/ 21 h 644"/>
              <a:gd name="T16" fmla="*/ 1009 w 1031"/>
              <a:gd name="T17" fmla="*/ 4 h 644"/>
              <a:gd name="T18" fmla="*/ 661 w 1031"/>
              <a:gd name="T19" fmla="*/ 118 h 644"/>
              <a:gd name="T20" fmla="*/ 370 w 1031"/>
              <a:gd name="T21" fmla="*/ 118 h 644"/>
              <a:gd name="T22" fmla="*/ 22 w 1031"/>
              <a:gd name="T23" fmla="*/ 4 h 6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031" h="644">
                <a:moveTo>
                  <a:pt x="22" y="4"/>
                </a:moveTo>
                <a:cubicBezTo>
                  <a:pt x="11" y="0"/>
                  <a:pt x="0" y="10"/>
                  <a:pt x="1" y="21"/>
                </a:cubicBezTo>
                <a:cubicBezTo>
                  <a:pt x="11" y="122"/>
                  <a:pt x="37" y="214"/>
                  <a:pt x="78" y="295"/>
                </a:cubicBezTo>
                <a:cubicBezTo>
                  <a:pt x="122" y="381"/>
                  <a:pt x="182" y="455"/>
                  <a:pt x="259" y="515"/>
                </a:cubicBezTo>
                <a:cubicBezTo>
                  <a:pt x="370" y="603"/>
                  <a:pt x="483" y="636"/>
                  <a:pt x="516" y="644"/>
                </a:cubicBezTo>
                <a:cubicBezTo>
                  <a:pt x="548" y="636"/>
                  <a:pt x="658" y="604"/>
                  <a:pt x="769" y="518"/>
                </a:cubicBezTo>
                <a:cubicBezTo>
                  <a:pt x="846" y="458"/>
                  <a:pt x="908" y="384"/>
                  <a:pt x="952" y="297"/>
                </a:cubicBezTo>
                <a:cubicBezTo>
                  <a:pt x="993" y="216"/>
                  <a:pt x="1019" y="123"/>
                  <a:pt x="1030" y="21"/>
                </a:cubicBezTo>
                <a:cubicBezTo>
                  <a:pt x="1031" y="10"/>
                  <a:pt x="1020" y="0"/>
                  <a:pt x="1009" y="4"/>
                </a:cubicBezTo>
                <a:cubicBezTo>
                  <a:pt x="661" y="118"/>
                  <a:pt x="661" y="118"/>
                  <a:pt x="661" y="118"/>
                </a:cubicBezTo>
                <a:cubicBezTo>
                  <a:pt x="566" y="149"/>
                  <a:pt x="465" y="149"/>
                  <a:pt x="370" y="118"/>
                </a:cubicBezTo>
                <a:lnTo>
                  <a:pt x="22" y="4"/>
                </a:lnTo>
                <a:close/>
              </a:path>
            </a:pathLst>
          </a:custGeom>
          <a:solidFill>
            <a:srgbClr val="EDCD7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GB" sz="105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" name="bottom sand"/>
          <p:cNvSpPr>
            <a:spLocks/>
          </p:cNvSpPr>
          <p:nvPr/>
        </p:nvSpPr>
        <p:spPr bwMode="auto">
          <a:xfrm>
            <a:off x="1219201" y="3793332"/>
            <a:ext cx="1813322" cy="794147"/>
          </a:xfrm>
          <a:custGeom>
            <a:avLst/>
            <a:gdLst>
              <a:gd name="T0" fmla="*/ 0 w 1523"/>
              <a:gd name="T1" fmla="*/ 667 h 667"/>
              <a:gd name="T2" fmla="*/ 763 w 1523"/>
              <a:gd name="T3" fmla="*/ 0 h 667"/>
              <a:gd name="T4" fmla="*/ 1523 w 1523"/>
              <a:gd name="T5" fmla="*/ 667 h 667"/>
              <a:gd name="T6" fmla="*/ 0 w 1523"/>
              <a:gd name="T7" fmla="*/ 667 h 6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523" h="667">
                <a:moveTo>
                  <a:pt x="0" y="667"/>
                </a:moveTo>
                <a:lnTo>
                  <a:pt x="763" y="0"/>
                </a:lnTo>
                <a:lnTo>
                  <a:pt x="1523" y="667"/>
                </a:lnTo>
                <a:lnTo>
                  <a:pt x="0" y="667"/>
                </a:lnTo>
                <a:close/>
              </a:path>
            </a:pathLst>
          </a:custGeom>
          <a:solidFill>
            <a:srgbClr val="EDCD7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GB" sz="105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" name="straight connector"/>
          <p:cNvSpPr>
            <a:spLocks noChangeArrowheads="1"/>
          </p:cNvSpPr>
          <p:nvPr/>
        </p:nvSpPr>
        <p:spPr bwMode="auto">
          <a:xfrm>
            <a:off x="2094310" y="2891434"/>
            <a:ext cx="65485" cy="1694855"/>
          </a:xfrm>
          <a:prstGeom prst="rect">
            <a:avLst/>
          </a:prstGeom>
          <a:solidFill>
            <a:srgbClr val="EDCD7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GB" sz="105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12" name="button: start timer"/>
          <p:cNvGrpSpPr/>
          <p:nvPr/>
        </p:nvGrpSpPr>
        <p:grpSpPr>
          <a:xfrm>
            <a:off x="1134000" y="139394"/>
            <a:ext cx="1977629" cy="599972"/>
            <a:chOff x="1332706" y="185859"/>
            <a:chExt cx="2636838" cy="799962"/>
          </a:xfrm>
        </p:grpSpPr>
        <p:sp>
          <p:nvSpPr>
            <p:cNvPr id="13" name="Rounded Rectangle 12"/>
            <p:cNvSpPr/>
            <p:nvPr/>
          </p:nvSpPr>
          <p:spPr>
            <a:xfrm>
              <a:off x="1332706" y="288262"/>
              <a:ext cx="2636838" cy="69755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GB" sz="2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/>
              </a:endParaRPr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1332706" y="185859"/>
              <a:ext cx="2636838" cy="697559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GB" sz="2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/>
                </a:rPr>
                <a:t>START TIMER</a:t>
              </a:r>
            </a:p>
          </p:txBody>
        </p:sp>
      </p:grpSp>
      <p:grpSp>
        <p:nvGrpSpPr>
          <p:cNvPr id="15" name="times up"/>
          <p:cNvGrpSpPr/>
          <p:nvPr/>
        </p:nvGrpSpPr>
        <p:grpSpPr>
          <a:xfrm>
            <a:off x="1134000" y="139394"/>
            <a:ext cx="1977629" cy="599972"/>
            <a:chOff x="4321176" y="185859"/>
            <a:chExt cx="2636838" cy="799962"/>
          </a:xfrm>
        </p:grpSpPr>
        <p:sp>
          <p:nvSpPr>
            <p:cNvPr id="16" name="Rounded Rectangle 15"/>
            <p:cNvSpPr/>
            <p:nvPr/>
          </p:nvSpPr>
          <p:spPr>
            <a:xfrm>
              <a:off x="4321176" y="288262"/>
              <a:ext cx="2636838" cy="69755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GB" sz="2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/>
              </a:endParaRPr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4321176" y="185859"/>
              <a:ext cx="2636838" cy="697559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GB" sz="2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/>
                </a:rPr>
                <a:t>TIME’S UP!</a:t>
              </a: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5990B326-03BB-47FD-87E6-38D225FF06F6}"/>
              </a:ext>
            </a:extLst>
          </p:cNvPr>
          <p:cNvSpPr txBox="1"/>
          <p:nvPr/>
        </p:nvSpPr>
        <p:spPr>
          <a:xfrm>
            <a:off x="6137290" y="139394"/>
            <a:ext cx="1770035" cy="9694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2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" panose="020B0604020202020204" charset="0"/>
                <a:ea typeface="Roboto Condensed" panose="020B0604020202020204" charset="0"/>
                <a:cs typeface="Arial" panose="020B0604020202020204" pitchFamily="34" charset="0"/>
                <a:sym typeface="Arial"/>
              </a:rPr>
              <a:t>TIME LIMIT: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3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" panose="020B0604020202020204" charset="0"/>
                <a:ea typeface="Roboto Condensed" panose="020B0604020202020204" charset="0"/>
                <a:cs typeface="Arial" panose="020B0604020202020204" pitchFamily="34" charset="0"/>
                <a:sym typeface="Arial"/>
              </a:rPr>
              <a:t>1 minute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9918" y="1015931"/>
            <a:ext cx="4220528" cy="4220528"/>
          </a:xfrm>
          <a:prstGeom prst="rect">
            <a:avLst/>
          </a:prstGeom>
        </p:spPr>
      </p:pic>
      <p:pic>
        <p:nvPicPr>
          <p:cNvPr id="2" name="11. epic cinematic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>
                  <p14:trim end="187295.0833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826236" y="-487363"/>
            <a:ext cx="487363" cy="48736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39384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894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4" dur="60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59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60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60000"/>
                            </p:stCondLst>
                            <p:childTnLst>
                              <p:par>
                                <p:cTn id="20" presetID="22" presetClass="exit" presetSubtype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5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audio>
              <p:cMediaNode vol="20000">
                <p:cTn id="31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8" grpId="0" animBg="1"/>
      <p:bldP spid="9" grpId="0" animBg="1"/>
      <p:bldP spid="10" grpId="0" animBg="1"/>
      <p:bldP spid="10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2" name="Google Shape;192;p1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grpSp>
        <p:nvGrpSpPr>
          <p:cNvPr id="194" name="Google Shape;194;p12"/>
          <p:cNvGrpSpPr/>
          <p:nvPr/>
        </p:nvGrpSpPr>
        <p:grpSpPr>
          <a:xfrm>
            <a:off x="293683" y="574116"/>
            <a:ext cx="309041" cy="403123"/>
            <a:chOff x="590250" y="244200"/>
            <a:chExt cx="407975" cy="532175"/>
          </a:xfrm>
        </p:grpSpPr>
        <p:sp>
          <p:nvSpPr>
            <p:cNvPr id="195" name="Google Shape;195;p12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l" t="t" r="r" b="b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2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2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l" t="t" r="r" b="b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2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2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2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2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2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12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12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12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12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2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2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Rectangle 19"/>
          <p:cNvSpPr/>
          <p:nvPr/>
        </p:nvSpPr>
        <p:spPr>
          <a:xfrm>
            <a:off x="529843" y="1498266"/>
            <a:ext cx="7938392" cy="13644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Aft>
                <a:spcPts val="1000"/>
              </a:spcAft>
            </a:pPr>
            <a:r>
              <a:rPr lang="en-US" sz="2200" b="1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Greedy Algorithm </a:t>
            </a:r>
            <a:r>
              <a:rPr lang="en-US" sz="22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– an algorithmic paradigm that follows the problem</a:t>
            </a:r>
          </a:p>
          <a:p>
            <a:pPr lvl="0">
              <a:spcAft>
                <a:spcPts val="1000"/>
              </a:spcAft>
            </a:pPr>
            <a:r>
              <a:rPr lang="en-US" sz="22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solving approach of making the locally optimal choice at each stage </a:t>
            </a:r>
          </a:p>
          <a:p>
            <a:pPr lvl="0">
              <a:spcAft>
                <a:spcPts val="1000"/>
              </a:spcAft>
            </a:pPr>
            <a:r>
              <a:rPr lang="en-US" sz="22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with the hope of finding a global optimum.</a:t>
            </a:r>
          </a:p>
        </p:txBody>
      </p:sp>
      <p:pic>
        <p:nvPicPr>
          <p:cNvPr id="21" name="Picture 2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715181" y="2264833"/>
            <a:ext cx="3838223" cy="287866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36263805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Salerio template">
  <a:themeElements>
    <a:clrScheme name="Custom 347">
      <a:dk1>
        <a:srgbClr val="263248"/>
      </a:dk1>
      <a:lt1>
        <a:srgbClr val="FFFFFF"/>
      </a:lt1>
      <a:dk2>
        <a:srgbClr val="434343"/>
      </a:dk2>
      <a:lt2>
        <a:srgbClr val="E0E4E9"/>
      </a:lt2>
      <a:accent1>
        <a:srgbClr val="3F5378"/>
      </a:accent1>
      <a:accent2>
        <a:srgbClr val="263248"/>
      </a:accent2>
      <a:accent3>
        <a:srgbClr val="92A8C8"/>
      </a:accent3>
      <a:accent4>
        <a:srgbClr val="C7D3E6"/>
      </a:accent4>
      <a:accent5>
        <a:srgbClr val="FF9800"/>
      </a:accent5>
      <a:accent6>
        <a:srgbClr val="D26F00"/>
      </a:accent6>
      <a:hlink>
        <a:srgbClr val="3F5378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Salerio template">
  <a:themeElements>
    <a:clrScheme name="Custom 347">
      <a:dk1>
        <a:srgbClr val="263248"/>
      </a:dk1>
      <a:lt1>
        <a:srgbClr val="FFFFFF"/>
      </a:lt1>
      <a:dk2>
        <a:srgbClr val="434343"/>
      </a:dk2>
      <a:lt2>
        <a:srgbClr val="E0E4E9"/>
      </a:lt2>
      <a:accent1>
        <a:srgbClr val="3F5378"/>
      </a:accent1>
      <a:accent2>
        <a:srgbClr val="263248"/>
      </a:accent2>
      <a:accent3>
        <a:srgbClr val="92A8C8"/>
      </a:accent3>
      <a:accent4>
        <a:srgbClr val="C7D3E6"/>
      </a:accent4>
      <a:accent5>
        <a:srgbClr val="FF9800"/>
      </a:accent5>
      <a:accent6>
        <a:srgbClr val="D26F00"/>
      </a:accent6>
      <a:hlink>
        <a:srgbClr val="3F5378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Tài liệu" ma:contentTypeID="0x010100EA6051784158A348A8A083CC0D91EDD2" ma:contentTypeVersion="7" ma:contentTypeDescription="Tạo tài liệu mới." ma:contentTypeScope="" ma:versionID="bc826c528087df95b9a988912796a00f">
  <xsd:schema xmlns:xsd="http://www.w3.org/2001/XMLSchema" xmlns:xs="http://www.w3.org/2001/XMLSchema" xmlns:p="http://schemas.microsoft.com/office/2006/metadata/properties" xmlns:ns3="55a8854a-3e1e-42a7-978b-da2846a19bec" xmlns:ns4="944de4f3-dbe6-4d0a-84b7-a9b6a222d4b6" targetNamespace="http://schemas.microsoft.com/office/2006/metadata/properties" ma:root="true" ma:fieldsID="0b0149ad89d5f2ba0a95ec542a25640d" ns3:_="" ns4:_="">
    <xsd:import namespace="55a8854a-3e1e-42a7-978b-da2846a19bec"/>
    <xsd:import namespace="944de4f3-dbe6-4d0a-84b7-a9b6a222d4b6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5a8854a-3e1e-42a7-978b-da2846a19be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44de4f3-dbe6-4d0a-84b7-a9b6a222d4b6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Chia sẻ Với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Chia sẻ Có Chi tiết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Hàm băm Gợi ý Chia sẻ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Loại Nội dung"/>
        <xsd:element ref="dc:title" minOccurs="0" maxOccurs="1" ma:index="4" ma:displayName="Tiêu đề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DEFAC74-3C23-44EE-90A7-75702F69897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5a8854a-3e1e-42a7-978b-da2846a19bec"/>
    <ds:schemaRef ds:uri="944de4f3-dbe6-4d0a-84b7-a9b6a222d4b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269D997-C363-4A29-8BDD-6A60F5F827DF}">
  <ds:schemaRefs>
    <ds:schemaRef ds:uri="http://purl.org/dc/elements/1.1/"/>
    <ds:schemaRef ds:uri="http://schemas.microsoft.com/office/infopath/2007/PartnerControls"/>
    <ds:schemaRef ds:uri="http://schemas.microsoft.com/office/2006/metadata/properties"/>
    <ds:schemaRef ds:uri="http://schemas.openxmlformats.org/package/2006/metadata/core-properties"/>
    <ds:schemaRef ds:uri="http://www.w3.org/XML/1998/namespace"/>
    <ds:schemaRef ds:uri="http://schemas.microsoft.com/office/2006/documentManagement/types"/>
    <ds:schemaRef ds:uri="http://purl.org/dc/dcmitype/"/>
    <ds:schemaRef ds:uri="944de4f3-dbe6-4d0a-84b7-a9b6a222d4b6"/>
    <ds:schemaRef ds:uri="55a8854a-3e1e-42a7-978b-da2846a19bec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0AF12E0B-1B8B-48BB-9827-161FC23F3E6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6105</TotalTime>
  <Words>1397</Words>
  <Application>Microsoft Office PowerPoint</Application>
  <PresentationFormat>On-screen Show (16:9)</PresentationFormat>
  <Paragraphs>596</Paragraphs>
  <Slides>45</Slides>
  <Notes>44</Notes>
  <HiddenSlides>0</HiddenSlides>
  <MMClips>1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45</vt:i4>
      </vt:variant>
    </vt:vector>
  </HeadingPairs>
  <TitlesOfParts>
    <vt:vector size="59" baseType="lpstr">
      <vt:lpstr>Roboto Condensed Light</vt:lpstr>
      <vt:lpstr>Symbol</vt:lpstr>
      <vt:lpstr>Monaco</vt:lpstr>
      <vt:lpstr>Arvo</vt:lpstr>
      <vt:lpstr>Roboto</vt:lpstr>
      <vt:lpstr>Consolas</vt:lpstr>
      <vt:lpstr>Calibri</vt:lpstr>
      <vt:lpstr>Courier New</vt:lpstr>
      <vt:lpstr>Arial</vt:lpstr>
      <vt:lpstr>Fira Sans Extra Condensed</vt:lpstr>
      <vt:lpstr>Times New Roman</vt:lpstr>
      <vt:lpstr>Roboto Condensed</vt:lpstr>
      <vt:lpstr>Salerio template</vt:lpstr>
      <vt:lpstr>1_Salerio template</vt:lpstr>
      <vt:lpstr>GREEDY ALGORITHMS</vt:lpstr>
      <vt:lpstr>MEMBERS</vt:lpstr>
      <vt:lpstr>TABLE OF CONTENTS</vt:lpstr>
      <vt:lpstr>INTRODUCTION</vt:lpstr>
      <vt:lpstr>INTRODUCTION</vt:lpstr>
      <vt:lpstr>INTRODUCTION</vt:lpstr>
      <vt:lpstr>INTRODUCTION</vt:lpstr>
      <vt:lpstr>PowerPoint Presentation</vt:lpstr>
      <vt:lpstr>INTRODUCTION</vt:lpstr>
      <vt:lpstr>INTRODUCTION</vt:lpstr>
      <vt:lpstr>INTRODUCTION</vt:lpstr>
      <vt:lpstr>INTRODUCTION</vt:lpstr>
      <vt:lpstr>INTRODUCTION</vt:lpstr>
      <vt:lpstr>PROS &amp; CONS</vt:lpstr>
      <vt:lpstr>PROS &amp; CONS</vt:lpstr>
      <vt:lpstr>APPLICATIONS</vt:lpstr>
      <vt:lpstr>APPLICATIONS</vt:lpstr>
      <vt:lpstr>ACTIVITY-SELECTION PROBLEM</vt:lpstr>
      <vt:lpstr>ACTIVITY SELECTION PROBLEM</vt:lpstr>
      <vt:lpstr>ACTIVITY SELECTION PROBLEM</vt:lpstr>
      <vt:lpstr>ACTIVITY SELECTION PROBLEM</vt:lpstr>
      <vt:lpstr>KRUSKAL’S ALGORITHM</vt:lpstr>
      <vt:lpstr>KRUSKAL’S ALGORITHM</vt:lpstr>
      <vt:lpstr>KRUSKAL’S ALGORITHM</vt:lpstr>
      <vt:lpstr>KRUSKAL’S ALGORITHM</vt:lpstr>
      <vt:lpstr>HUFFMAN CODING</vt:lpstr>
      <vt:lpstr>HUFFMAN CODING</vt:lpstr>
      <vt:lpstr>HUFFMAN CODING</vt:lpstr>
      <vt:lpstr>HUFFMAN CODING</vt:lpstr>
      <vt:lpstr>JOB SEQUENCING PROBLEM</vt:lpstr>
      <vt:lpstr>JOB SEQUENCING PROBLEM</vt:lpstr>
      <vt:lpstr>JOB SEQUENCING PROBLEM</vt:lpstr>
      <vt:lpstr>JOB SEQUENCING PROBLEM</vt:lpstr>
      <vt:lpstr>JOB SEQUENCING PROBLEM</vt:lpstr>
      <vt:lpstr>FRACTIONAL KNAPSACK PROBLEM</vt:lpstr>
      <vt:lpstr>KNAPSACK PROBLEM</vt:lpstr>
      <vt:lpstr>KNAPSACK PROBLEM: Two versions</vt:lpstr>
      <vt:lpstr>FRACTIONAL KNAPSACK PROBLEM</vt:lpstr>
      <vt:lpstr>FRACTIONAL KNAPSACK PROBLEM</vt:lpstr>
      <vt:lpstr>FRACTIONAL KNAPSACK PROBLEM</vt:lpstr>
      <vt:lpstr>0-1 KNAPSACK PROBLEM</vt:lpstr>
      <vt:lpstr>0-1 KNAPSACK PROBLEM</vt:lpstr>
      <vt:lpstr>0-1 KNAPSACK PROBLEM</vt:lpstr>
      <vt:lpstr>HOMEWORK</vt:lpstr>
      <vt:lpstr>THANK YOU SO MUCH!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GREEDY ALGORITHMS</dc:title>
  <dc:creator>Thuy</dc:creator>
  <cp:lastModifiedBy>Admin</cp:lastModifiedBy>
  <cp:revision>148</cp:revision>
  <dcterms:modified xsi:type="dcterms:W3CDTF">2021-06-08T03:32:45Z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0x010100EA6051784158A348A8A083CC0D91EDD2</vt:lpwstr>
  </property>
</Properties>
</file>